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390" r:id="rId5"/>
    <p:sldId id="341" r:id="rId6"/>
    <p:sldId id="391" r:id="rId7"/>
    <p:sldId id="392" r:id="rId8"/>
    <p:sldId id="393" r:id="rId9"/>
    <p:sldId id="394" r:id="rId10"/>
    <p:sldId id="395" r:id="rId11"/>
    <p:sldId id="396" r:id="rId12"/>
    <p:sldId id="397" r:id="rId13"/>
    <p:sldId id="398" r:id="rId14"/>
    <p:sldId id="399" r:id="rId15"/>
    <p:sldId id="400" r:id="rId16"/>
    <p:sldId id="401" r:id="rId17"/>
    <p:sldId id="402" r:id="rId18"/>
    <p:sldId id="403" r:id="rId19"/>
    <p:sldId id="404" r:id="rId20"/>
    <p:sldId id="3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124"/>
    <a:srgbClr val="F60109"/>
    <a:srgbClr val="969696"/>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097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360D74-F453-4FC6-8D62-27CB662F99FD}" type="datetimeFigureOut">
              <a:rPr lang="en-US" smtClean="0"/>
              <a:t>4/8/2025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2FC88F-35C5-49E7-9293-1364F7317538}" type="slidenum">
              <a:rPr lang="en-US" smtClean="0"/>
              <a:t>‹#›</a:t>
            </a:fld>
            <a:endParaRPr lang="en-US"/>
          </a:p>
        </p:txBody>
      </p:sp>
    </p:spTree>
    <p:extLst>
      <p:ext uri="{BB962C8B-B14F-4D97-AF65-F5344CB8AC3E}">
        <p14:creationId xmlns:p14="http://schemas.microsoft.com/office/powerpoint/2010/main" val="1191668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4.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4.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14.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14.emf"/></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Journey / ESG Cover">
    <p:bg>
      <p:bgPr>
        <a:solidFill>
          <a:schemeClr val="bg1"/>
        </a:solidFill>
        <a:effectLst/>
      </p:bgPr>
    </p:bg>
    <p:spTree>
      <p:nvGrpSpPr>
        <p:cNvPr id="1" name=""/>
        <p:cNvGrpSpPr/>
        <p:nvPr/>
      </p:nvGrpSpPr>
      <p:grpSpPr>
        <a:xfrm>
          <a:off x="0" y="0"/>
          <a:ext cx="0" cy="0"/>
          <a:chOff x="0" y="0"/>
          <a:chExt cx="0" cy="0"/>
        </a:xfrm>
      </p:grpSpPr>
      <p:pic>
        <p:nvPicPr>
          <p:cNvPr id="3" name="Picture 2" descr="A view of water and a mountain in the background&#10;&#10;Description automatically generated">
            <a:extLst>
              <a:ext uri="{FF2B5EF4-FFF2-40B4-BE49-F238E27FC236}">
                <a16:creationId xmlns:a16="http://schemas.microsoft.com/office/drawing/2014/main" id="{A55A8457-5731-2E4C-8529-687459E4EF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6700" y="257468"/>
            <a:ext cx="11658600" cy="6185916"/>
          </a:xfrm>
          <a:prstGeom prst="rect">
            <a:avLst/>
          </a:prstGeom>
        </p:spPr>
      </p:pic>
      <p:pic>
        <p:nvPicPr>
          <p:cNvPr id="16" name="Picture 15">
            <a:extLst>
              <a:ext uri="{FF2B5EF4-FFF2-40B4-BE49-F238E27FC236}">
                <a16:creationId xmlns:a16="http://schemas.microsoft.com/office/drawing/2014/main" id="{DD054F95-3A49-C24C-9B87-ADC63C8DE7D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54717" y="550984"/>
            <a:ext cx="1841597" cy="644558"/>
          </a:xfrm>
          <a:prstGeom prst="rect">
            <a:avLst/>
          </a:prstGeom>
        </p:spPr>
      </p:pic>
      <p:sp>
        <p:nvSpPr>
          <p:cNvPr id="11" name="Seating">
            <a:extLst>
              <a:ext uri="{FF2B5EF4-FFF2-40B4-BE49-F238E27FC236}">
                <a16:creationId xmlns:a16="http://schemas.microsoft.com/office/drawing/2014/main" id="{47690E47-8C6F-C04A-BEF1-57536C477A35}"/>
              </a:ext>
            </a:extLst>
          </p:cNvPr>
          <p:cNvSpPr txBox="1">
            <a:spLocks noGrp="1"/>
          </p:cNvSpPr>
          <p:nvPr>
            <p:ph type="body" sz="quarter" idx="15" hasCustomPrompt="1"/>
          </p:nvPr>
        </p:nvSpPr>
        <p:spPr>
          <a:xfrm>
            <a:off x="670214" y="2938881"/>
            <a:ext cx="9351819" cy="1015663"/>
          </a:xfrm>
          <a:prstGeom prst="rect">
            <a:avLst/>
          </a:prstGeom>
        </p:spPr>
        <p:txBody>
          <a:bodyPr wrap="square" anchor="b" anchorCtr="0">
            <a:spAutoFit/>
          </a:bodyPr>
          <a:lstStyle>
            <a:lvl1pPr marL="0" indent="0" defTabSz="228597">
              <a:lnSpc>
                <a:spcPct val="100000"/>
              </a:lnSpc>
              <a:spcBef>
                <a:spcPts val="600"/>
              </a:spcBef>
              <a:buNone/>
              <a:defRPr sz="6000" b="0" spc="0" baseline="0">
                <a:solidFill>
                  <a:schemeClr val="bg1"/>
                </a:solidFill>
                <a:latin typeface="Verdana" panose="020B0604030504040204" pitchFamily="34" charset="0"/>
                <a:ea typeface="Verdana" panose="020B0604030504040204" pitchFamily="34" charset="0"/>
                <a:cs typeface="Verdana" panose="020B0604030504040204" pitchFamily="34" charset="0"/>
                <a:sym typeface="Aktiv Grotesk Ex Light"/>
              </a:defRPr>
            </a:lvl1pPr>
          </a:lstStyle>
          <a:p>
            <a:r>
              <a:rPr lang="en-US"/>
              <a:t>Title</a:t>
            </a:r>
            <a:endParaRPr/>
          </a:p>
        </p:txBody>
      </p:sp>
      <p:cxnSp>
        <p:nvCxnSpPr>
          <p:cNvPr id="15" name="Straight Connector 14">
            <a:extLst>
              <a:ext uri="{FF2B5EF4-FFF2-40B4-BE49-F238E27FC236}">
                <a16:creationId xmlns:a16="http://schemas.microsoft.com/office/drawing/2014/main" id="{B2FF5810-0763-BB43-8C6B-C37A14FEF517}"/>
              </a:ext>
            </a:extLst>
          </p:cNvPr>
          <p:cNvCxnSpPr/>
          <p:nvPr userDrawn="1"/>
        </p:nvCxnSpPr>
        <p:spPr>
          <a:xfrm flipH="1">
            <a:off x="670214" y="5986387"/>
            <a:ext cx="10872787" cy="0"/>
          </a:xfrm>
          <a:prstGeom prst="line">
            <a:avLst/>
          </a:prstGeom>
          <a:noFill/>
          <a:ln w="12700" cap="flat">
            <a:solidFill>
              <a:schemeClr val="bg1"/>
            </a:solidFill>
            <a:prstDash val="solid"/>
            <a:miter lim="400000"/>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6639F257-D266-A74F-B934-4370CF0B3E84}"/>
              </a:ext>
            </a:extLst>
          </p:cNvPr>
          <p:cNvCxnSpPr/>
          <p:nvPr userDrawn="1"/>
        </p:nvCxnSpPr>
        <p:spPr>
          <a:xfrm flipH="1">
            <a:off x="670214" y="5443461"/>
            <a:ext cx="10872787" cy="0"/>
          </a:xfrm>
          <a:prstGeom prst="line">
            <a:avLst/>
          </a:prstGeom>
          <a:noFill/>
          <a:ln w="1270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18" name="Seating">
            <a:extLst>
              <a:ext uri="{FF2B5EF4-FFF2-40B4-BE49-F238E27FC236}">
                <a16:creationId xmlns:a16="http://schemas.microsoft.com/office/drawing/2014/main" id="{951A9BD4-04EE-F947-A3B5-0784D47D6744}"/>
              </a:ext>
            </a:extLst>
          </p:cNvPr>
          <p:cNvSpPr txBox="1">
            <a:spLocks noGrp="1"/>
          </p:cNvSpPr>
          <p:nvPr>
            <p:ph type="body" sz="quarter" idx="18" hasCustomPrompt="1"/>
          </p:nvPr>
        </p:nvSpPr>
        <p:spPr>
          <a:xfrm>
            <a:off x="670214" y="4125553"/>
            <a:ext cx="9351819" cy="584775"/>
          </a:xfrm>
          <a:prstGeom prst="rect">
            <a:avLst/>
          </a:prstGeom>
        </p:spPr>
        <p:txBody>
          <a:bodyPr wrap="square" anchor="t" anchorCtr="0">
            <a:spAutoFit/>
          </a:bodyPr>
          <a:lstStyle>
            <a:lvl1pPr marL="0" indent="0" defTabSz="228597">
              <a:lnSpc>
                <a:spcPct val="100000"/>
              </a:lnSpc>
              <a:spcBef>
                <a:spcPts val="600"/>
              </a:spcBef>
              <a:buNone/>
              <a:defRPr sz="3200" b="0" spc="0" baseline="0">
                <a:solidFill>
                  <a:schemeClr val="bg1"/>
                </a:solidFill>
                <a:latin typeface="Verdana" panose="020B0604030504040204" pitchFamily="34" charset="0"/>
                <a:ea typeface="Verdana" panose="020B0604030504040204" pitchFamily="34" charset="0"/>
                <a:cs typeface="Verdana" panose="020B0604030504040204" pitchFamily="34" charset="0"/>
                <a:sym typeface="Aktiv Grotesk Ex Light"/>
              </a:defRPr>
            </a:lvl1pPr>
          </a:lstStyle>
          <a:p>
            <a:r>
              <a:rPr lang="en-US"/>
              <a:t>Subtitle</a:t>
            </a:r>
            <a:endParaRPr/>
          </a:p>
        </p:txBody>
      </p:sp>
      <p:sp>
        <p:nvSpPr>
          <p:cNvPr id="19" name="Section 01">
            <a:extLst>
              <a:ext uri="{FF2B5EF4-FFF2-40B4-BE49-F238E27FC236}">
                <a16:creationId xmlns:a16="http://schemas.microsoft.com/office/drawing/2014/main" id="{234FF5AD-38BF-5748-9B84-6729C86320EE}"/>
              </a:ext>
            </a:extLst>
          </p:cNvPr>
          <p:cNvSpPr txBox="1">
            <a:spLocks noGrp="1"/>
          </p:cNvSpPr>
          <p:nvPr>
            <p:ph type="body" sz="quarter" idx="17" hasCustomPrompt="1"/>
          </p:nvPr>
        </p:nvSpPr>
        <p:spPr>
          <a:xfrm>
            <a:off x="670215" y="5554771"/>
            <a:ext cx="3493608" cy="323165"/>
          </a:xfrm>
          <a:prstGeom prst="rect">
            <a:avLst/>
          </a:prstGeom>
        </p:spPr>
        <p:txBody>
          <a:bodyPr wrap="square" anchor="ctr">
            <a:spAutoFit/>
          </a:bodyPr>
          <a:lstStyle>
            <a:lvl1pPr marL="0" indent="0" defTabSz="228597">
              <a:lnSpc>
                <a:spcPct val="100000"/>
              </a:lnSpc>
              <a:spcBef>
                <a:spcPts val="600"/>
              </a:spcBef>
              <a:buNone/>
              <a:defRPr sz="1500" b="0" spc="0">
                <a:solidFill>
                  <a:schemeClr val="bg1"/>
                </a:solidFill>
                <a:latin typeface="Verdana" panose="020B0604030504040204" pitchFamily="34" charset="0"/>
                <a:ea typeface="Verdana" panose="020B0604030504040204" pitchFamily="34" charset="0"/>
                <a:cs typeface="Verdana" panose="020B0604030504040204" pitchFamily="34" charset="0"/>
                <a:sym typeface="Aktiv Grotesk Ex Bold"/>
              </a:defRPr>
            </a:lvl1pPr>
          </a:lstStyle>
          <a:p>
            <a:r>
              <a:rPr lang="en-US"/>
              <a:t>Additional Information Here</a:t>
            </a:r>
            <a:endParaRPr/>
          </a:p>
        </p:txBody>
      </p:sp>
      <p:pic>
        <p:nvPicPr>
          <p:cNvPr id="22" name="Picture 21">
            <a:extLst>
              <a:ext uri="{FF2B5EF4-FFF2-40B4-BE49-F238E27FC236}">
                <a16:creationId xmlns:a16="http://schemas.microsoft.com/office/drawing/2014/main" id="{1F47BF95-4225-2743-A2D7-1126813EF2EE}"/>
              </a:ext>
            </a:extLst>
          </p:cNvPr>
          <p:cNvPicPr>
            <a:picLocks noChangeAspect="1"/>
          </p:cNvPicPr>
          <p:nvPr userDrawn="1"/>
        </p:nvPicPr>
        <p:blipFill>
          <a:blip r:embed="rId4"/>
          <a:stretch>
            <a:fillRect/>
          </a:stretch>
        </p:blipFill>
        <p:spPr>
          <a:xfrm>
            <a:off x="8117909" y="5564192"/>
            <a:ext cx="3454400" cy="419100"/>
          </a:xfrm>
          <a:prstGeom prst="rect">
            <a:avLst/>
          </a:prstGeom>
        </p:spPr>
      </p:pic>
    </p:spTree>
    <p:extLst>
      <p:ext uri="{BB962C8B-B14F-4D97-AF65-F5344CB8AC3E}">
        <p14:creationId xmlns:p14="http://schemas.microsoft.com/office/powerpoint/2010/main" val="248458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5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ay Section">
    <p:bg>
      <p:bgPr>
        <a:solidFill>
          <a:schemeClr val="bg1"/>
        </a:solidFill>
        <a:effectLst/>
      </p:bgPr>
    </p:bg>
    <p:spTree>
      <p:nvGrpSpPr>
        <p:cNvPr id="1" name=""/>
        <p:cNvGrpSpPr/>
        <p:nvPr/>
      </p:nvGrpSpPr>
      <p:grpSpPr>
        <a:xfrm>
          <a:off x="0" y="0"/>
          <a:ext cx="0" cy="0"/>
          <a:chOff x="0" y="0"/>
          <a:chExt cx="0" cy="0"/>
        </a:xfrm>
      </p:grpSpPr>
      <p:sp>
        <p:nvSpPr>
          <p:cNvPr id="9" name="Image"/>
          <p:cNvSpPr>
            <a:spLocks noGrp="1"/>
          </p:cNvSpPr>
          <p:nvPr>
            <p:ph type="pic" idx="13"/>
          </p:nvPr>
        </p:nvSpPr>
        <p:spPr>
          <a:xfrm>
            <a:off x="270936" y="232523"/>
            <a:ext cx="4982401" cy="6188869"/>
          </a:xfrm>
          <a:prstGeom prst="rect">
            <a:avLst/>
          </a:prstGeom>
        </p:spPr>
        <p:txBody>
          <a:bodyPr lIns="91439" tIns="45719" rIns="91439" bIns="45719">
            <a:noAutofit/>
          </a:bodyPr>
          <a:lstStyle>
            <a:lvl1pPr marL="0" indent="0">
              <a:lnSpc>
                <a:spcPct val="100000"/>
              </a:lnSpc>
              <a:buNone/>
              <a:defRPr sz="1800">
                <a:latin typeface="Verdana" panose="020B0604030504040204" pitchFamily="34" charset="0"/>
                <a:ea typeface="Verdana" panose="020B0604030504040204" pitchFamily="34" charset="0"/>
                <a:cs typeface="Verdana" panose="020B0604030504040204" pitchFamily="34" charset="0"/>
              </a:defRPr>
            </a:lvl1pPr>
          </a:lstStyle>
          <a:p>
            <a:endParaRPr/>
          </a:p>
        </p:txBody>
      </p:sp>
      <p:sp>
        <p:nvSpPr>
          <p:cNvPr id="94" name="Rectangle"/>
          <p:cNvSpPr/>
          <p:nvPr/>
        </p:nvSpPr>
        <p:spPr>
          <a:xfrm>
            <a:off x="5253337" y="1"/>
            <a:ext cx="6938663" cy="6858000"/>
          </a:xfrm>
          <a:prstGeom prst="rect">
            <a:avLst/>
          </a:prstGeom>
          <a:solidFill>
            <a:schemeClr val="tx2"/>
          </a:solidFill>
          <a:ln w="12700">
            <a:miter lim="400000"/>
          </a:ln>
        </p:spPr>
        <p:txBody>
          <a:bodyPr lIns="25400" tIns="25400" rIns="25400" bIns="25400" anchor="ctr"/>
          <a:lstStyle/>
          <a:p>
            <a:pPr algn="ctr" defTabSz="412746">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Verdana" panose="020B0604030504040204" pitchFamily="34" charset="0"/>
              <a:ea typeface="Verdana" panose="020B0604030504040204" pitchFamily="34" charset="0"/>
              <a:cs typeface="Verdana" panose="020B0604030504040204" pitchFamily="34" charset="0"/>
            </a:endParaRPr>
          </a:p>
        </p:txBody>
      </p:sp>
      <p:sp>
        <p:nvSpPr>
          <p:cNvPr id="8" name="Seating">
            <a:extLst>
              <a:ext uri="{FF2B5EF4-FFF2-40B4-BE49-F238E27FC236}">
                <a16:creationId xmlns:a16="http://schemas.microsoft.com/office/drawing/2014/main" id="{377B8F32-DDC9-D54F-93BB-3E5EACA20D75}"/>
              </a:ext>
            </a:extLst>
          </p:cNvPr>
          <p:cNvSpPr txBox="1">
            <a:spLocks noGrp="1"/>
          </p:cNvSpPr>
          <p:nvPr>
            <p:ph type="body" sz="quarter" idx="15" hasCustomPrompt="1"/>
          </p:nvPr>
        </p:nvSpPr>
        <p:spPr>
          <a:xfrm>
            <a:off x="6003232" y="2318989"/>
            <a:ext cx="5177387" cy="2015936"/>
          </a:xfrm>
          <a:prstGeom prst="rect">
            <a:avLst/>
          </a:prstGeom>
        </p:spPr>
        <p:txBody>
          <a:bodyPr wrap="square" anchor="ctr">
            <a:spAutoFit/>
          </a:bodyPr>
          <a:lstStyle>
            <a:lvl1pPr marL="0" indent="0" defTabSz="228597">
              <a:lnSpc>
                <a:spcPct val="100000"/>
              </a:lnSpc>
              <a:spcBef>
                <a:spcPts val="600"/>
              </a:spcBef>
              <a:buNone/>
              <a:defRPr sz="6000" b="0" spc="-150">
                <a:solidFill>
                  <a:srgbClr val="FFFFFF"/>
                </a:solidFill>
                <a:latin typeface="Verdana" panose="020B0604030504040204" pitchFamily="34" charset="0"/>
                <a:ea typeface="Verdana" panose="020B0604030504040204" pitchFamily="34" charset="0"/>
                <a:cs typeface="Verdana" panose="020B0604030504040204" pitchFamily="34" charset="0"/>
                <a:sym typeface="Aktiv Grotesk Ex Light"/>
              </a:defRPr>
            </a:lvl1pPr>
          </a:lstStyle>
          <a:p>
            <a:r>
              <a:rPr lang="en-US"/>
              <a:t>Section</a:t>
            </a:r>
          </a:p>
          <a:p>
            <a:r>
              <a:rPr lang="en-US"/>
              <a:t>Name</a:t>
            </a:r>
            <a:endParaRPr/>
          </a:p>
        </p:txBody>
      </p:sp>
      <p:sp>
        <p:nvSpPr>
          <p:cNvPr id="6" name="Text Placeholder 8">
            <a:extLst>
              <a:ext uri="{FF2B5EF4-FFF2-40B4-BE49-F238E27FC236}">
                <a16:creationId xmlns:a16="http://schemas.microsoft.com/office/drawing/2014/main" id="{2333C141-AD04-C34A-BB57-5C57EB3CE409}"/>
              </a:ext>
            </a:extLst>
          </p:cNvPr>
          <p:cNvSpPr>
            <a:spLocks noGrp="1"/>
          </p:cNvSpPr>
          <p:nvPr>
            <p:ph type="body" sz="quarter" idx="19" hasCustomPrompt="1"/>
          </p:nvPr>
        </p:nvSpPr>
        <p:spPr>
          <a:xfrm>
            <a:off x="0" y="595792"/>
            <a:ext cx="1024482" cy="803393"/>
          </a:xfrm>
          <a:blipFill dpi="0" rotWithShape="1">
            <a:blip r:embed="rId2" cstate="email">
              <a:alphaModFix/>
              <a:extLst>
                <a:ext uri="{28A0092B-C50C-407E-A947-70E740481C1C}">
                  <a14:useLocalDpi xmlns:a14="http://schemas.microsoft.com/office/drawing/2010/main"/>
                </a:ext>
              </a:extLst>
            </a:blip>
            <a:srcRect/>
            <a:stretch>
              <a:fillRect/>
            </a:stretch>
          </a:blipFill>
        </p:spPr>
        <p:txBody>
          <a:bodyPr/>
          <a:lstStyle>
            <a:lvl1pPr marL="0" indent="0">
              <a:buNone/>
              <a:defRPr>
                <a:latin typeface="Verdana" panose="020B0604030504040204" pitchFamily="34" charset="0"/>
                <a:ea typeface="Verdana" panose="020B0604030504040204" pitchFamily="34" charset="0"/>
                <a:cs typeface="Verdana" panose="020B0604030504040204" pitchFamily="34" charset="0"/>
              </a:defRPr>
            </a:lvl1pPr>
          </a:lstStyle>
          <a:p>
            <a:pPr lvl="0"/>
            <a:r>
              <a:rPr lang="en-US"/>
              <a:t> </a:t>
            </a:r>
          </a:p>
        </p:txBody>
      </p:sp>
    </p:spTree>
    <p:extLst>
      <p:ext uri="{BB962C8B-B14F-4D97-AF65-F5344CB8AC3E}">
        <p14:creationId xmlns:p14="http://schemas.microsoft.com/office/powerpoint/2010/main" val="132264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ision and Values ">
    <p:bg>
      <p:bgPr>
        <a:solidFill>
          <a:schemeClr val="bg1"/>
        </a:solidFill>
        <a:effectLst/>
      </p:bgPr>
    </p:bg>
    <p:spTree>
      <p:nvGrpSpPr>
        <p:cNvPr id="1" name=""/>
        <p:cNvGrpSpPr/>
        <p:nvPr/>
      </p:nvGrpSpPr>
      <p:grpSpPr>
        <a:xfrm>
          <a:off x="0" y="0"/>
          <a:ext cx="0" cy="0"/>
          <a:chOff x="0" y="0"/>
          <a:chExt cx="0" cy="0"/>
        </a:xfrm>
      </p:grpSpPr>
      <p:pic>
        <p:nvPicPr>
          <p:cNvPr id="6" name="Picture 5" descr="A close up of a tree&#10;&#10;Description automatically generated">
            <a:extLst>
              <a:ext uri="{FF2B5EF4-FFF2-40B4-BE49-F238E27FC236}">
                <a16:creationId xmlns:a16="http://schemas.microsoft.com/office/drawing/2014/main" id="{959D64C0-E836-9544-BA10-9B7EFA8EEA2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91082" y="257463"/>
            <a:ext cx="5177387" cy="6188783"/>
          </a:xfrm>
          <a:prstGeom prst="rect">
            <a:avLst/>
          </a:prstGeom>
        </p:spPr>
      </p:pic>
      <p:sp>
        <p:nvSpPr>
          <p:cNvPr id="94" name="Rectangle"/>
          <p:cNvSpPr/>
          <p:nvPr/>
        </p:nvSpPr>
        <p:spPr>
          <a:xfrm>
            <a:off x="5253337" y="1"/>
            <a:ext cx="6938663" cy="6858000"/>
          </a:xfrm>
          <a:prstGeom prst="rect">
            <a:avLst/>
          </a:prstGeom>
          <a:solidFill>
            <a:srgbClr val="EE3124"/>
          </a:solidFill>
          <a:ln w="12700">
            <a:miter lim="400000"/>
          </a:ln>
        </p:spPr>
        <p:txBody>
          <a:bodyPr lIns="25400" tIns="25400" rIns="25400" bIns="25400" anchor="ctr"/>
          <a:lstStyle/>
          <a:p>
            <a:pPr algn="ctr" defTabSz="412746">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Verdana" panose="020B0604030504040204" pitchFamily="34" charset="0"/>
              <a:ea typeface="Verdana" panose="020B0604030504040204" pitchFamily="34" charset="0"/>
              <a:cs typeface="Verdana" panose="020B0604030504040204" pitchFamily="34" charset="0"/>
            </a:endParaRPr>
          </a:p>
        </p:txBody>
      </p:sp>
      <p:pic>
        <p:nvPicPr>
          <p:cNvPr id="12" name="Picture 11" descr="A close up of a logo&#10;&#10;Description automatically generated">
            <a:extLst>
              <a:ext uri="{FF2B5EF4-FFF2-40B4-BE49-F238E27FC236}">
                <a16:creationId xmlns:a16="http://schemas.microsoft.com/office/drawing/2014/main" id="{D9583976-C3B9-2647-909C-DBA67538E7F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595792"/>
            <a:ext cx="1024482" cy="803161"/>
          </a:xfrm>
          <a:prstGeom prst="rect">
            <a:avLst/>
          </a:prstGeom>
        </p:spPr>
      </p:pic>
      <p:pic>
        <p:nvPicPr>
          <p:cNvPr id="9" name="Picture 8">
            <a:extLst>
              <a:ext uri="{FF2B5EF4-FFF2-40B4-BE49-F238E27FC236}">
                <a16:creationId xmlns:a16="http://schemas.microsoft.com/office/drawing/2014/main" id="{5ED66D27-7D86-0348-BB2C-0AEAAA779C33}"/>
              </a:ext>
            </a:extLst>
          </p:cNvPr>
          <p:cNvPicPr>
            <a:picLocks noChangeAspect="1"/>
          </p:cNvPicPr>
          <p:nvPr userDrawn="1"/>
        </p:nvPicPr>
        <p:blipFill>
          <a:blip r:embed="rId4"/>
          <a:stretch>
            <a:fillRect/>
          </a:stretch>
        </p:blipFill>
        <p:spPr>
          <a:xfrm>
            <a:off x="5625846" y="1143000"/>
            <a:ext cx="5549900" cy="4686300"/>
          </a:xfrm>
          <a:prstGeom prst="rect">
            <a:avLst/>
          </a:prstGeom>
        </p:spPr>
      </p:pic>
    </p:spTree>
    <p:extLst>
      <p:ext uri="{BB962C8B-B14F-4D97-AF65-F5344CB8AC3E}">
        <p14:creationId xmlns:p14="http://schemas.microsoft.com/office/powerpoint/2010/main" val="310105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Vision and Values - In-Vehicle">
    <p:bg>
      <p:bgPr>
        <a:solidFill>
          <a:schemeClr val="bg1"/>
        </a:solidFill>
        <a:effectLst/>
      </p:bgPr>
    </p:bg>
    <p:spTree>
      <p:nvGrpSpPr>
        <p:cNvPr id="1" name=""/>
        <p:cNvGrpSpPr/>
        <p:nvPr/>
      </p:nvGrpSpPr>
      <p:grpSpPr>
        <a:xfrm>
          <a:off x="0" y="0"/>
          <a:ext cx="0" cy="0"/>
          <a:chOff x="0" y="0"/>
          <a:chExt cx="0" cy="0"/>
        </a:xfrm>
      </p:grpSpPr>
      <p:pic>
        <p:nvPicPr>
          <p:cNvPr id="3" name="Picture 2" descr="A person sitting in a car&#10;&#10;Description automatically generated">
            <a:extLst>
              <a:ext uri="{FF2B5EF4-FFF2-40B4-BE49-F238E27FC236}">
                <a16:creationId xmlns:a16="http://schemas.microsoft.com/office/drawing/2014/main" id="{E67E0EA5-491D-2641-9E6E-29A2081DDA4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91085" y="257464"/>
            <a:ext cx="5074294" cy="6188783"/>
          </a:xfrm>
          <a:prstGeom prst="rect">
            <a:avLst/>
          </a:prstGeom>
        </p:spPr>
      </p:pic>
      <p:sp>
        <p:nvSpPr>
          <p:cNvPr id="94" name="Rectangle"/>
          <p:cNvSpPr/>
          <p:nvPr/>
        </p:nvSpPr>
        <p:spPr>
          <a:xfrm>
            <a:off x="5253337" y="1"/>
            <a:ext cx="6938663" cy="6858000"/>
          </a:xfrm>
          <a:prstGeom prst="rect">
            <a:avLst/>
          </a:prstGeom>
          <a:solidFill>
            <a:srgbClr val="EE3124"/>
          </a:solidFill>
          <a:ln w="12700">
            <a:miter lim="400000"/>
          </a:ln>
        </p:spPr>
        <p:txBody>
          <a:bodyPr lIns="25400" tIns="25400" rIns="25400" bIns="25400" anchor="ctr"/>
          <a:lstStyle/>
          <a:p>
            <a:pPr algn="ctr" defTabSz="412746">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descr="A close up of a logo&#10;&#10;Description automatically generated">
            <a:extLst>
              <a:ext uri="{FF2B5EF4-FFF2-40B4-BE49-F238E27FC236}">
                <a16:creationId xmlns:a16="http://schemas.microsoft.com/office/drawing/2014/main" id="{0BCF1AC7-BEDD-4B46-9B46-CE7C9754828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595792"/>
            <a:ext cx="1024482" cy="803161"/>
          </a:xfrm>
          <a:prstGeom prst="rect">
            <a:avLst/>
          </a:prstGeom>
        </p:spPr>
      </p:pic>
      <p:pic>
        <p:nvPicPr>
          <p:cNvPr id="9" name="Picture 8">
            <a:extLst>
              <a:ext uri="{FF2B5EF4-FFF2-40B4-BE49-F238E27FC236}">
                <a16:creationId xmlns:a16="http://schemas.microsoft.com/office/drawing/2014/main" id="{3BD21D2A-B06B-204F-BAD4-A68F3B54A004}"/>
              </a:ext>
            </a:extLst>
          </p:cNvPr>
          <p:cNvPicPr>
            <a:picLocks noChangeAspect="1"/>
          </p:cNvPicPr>
          <p:nvPr userDrawn="1"/>
        </p:nvPicPr>
        <p:blipFill>
          <a:blip r:embed="rId4"/>
          <a:stretch>
            <a:fillRect/>
          </a:stretch>
        </p:blipFill>
        <p:spPr>
          <a:xfrm>
            <a:off x="5625846" y="1143000"/>
            <a:ext cx="5549900" cy="4686300"/>
          </a:xfrm>
          <a:prstGeom prst="rect">
            <a:avLst/>
          </a:prstGeom>
        </p:spPr>
      </p:pic>
    </p:spTree>
    <p:extLst>
      <p:ext uri="{BB962C8B-B14F-4D97-AF65-F5344CB8AC3E}">
        <p14:creationId xmlns:p14="http://schemas.microsoft.com/office/powerpoint/2010/main" val="370324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Vision and Values - Seating">
    <p:bg>
      <p:bgPr>
        <a:solidFill>
          <a:schemeClr val="bg1"/>
        </a:solidFill>
        <a:effectLst/>
      </p:bgPr>
    </p:bg>
    <p:spTree>
      <p:nvGrpSpPr>
        <p:cNvPr id="1" name=""/>
        <p:cNvGrpSpPr/>
        <p:nvPr/>
      </p:nvGrpSpPr>
      <p:grpSpPr>
        <a:xfrm>
          <a:off x="0" y="0"/>
          <a:ext cx="0" cy="0"/>
          <a:chOff x="0" y="0"/>
          <a:chExt cx="0" cy="0"/>
        </a:xfrm>
      </p:grpSpPr>
      <p:pic>
        <p:nvPicPr>
          <p:cNvPr id="3" name="Picture 2" descr="A person standing next to a bag of luggage&#10;&#10;Description automatically generated">
            <a:extLst>
              <a:ext uri="{FF2B5EF4-FFF2-40B4-BE49-F238E27FC236}">
                <a16:creationId xmlns:a16="http://schemas.microsoft.com/office/drawing/2014/main" id="{366E594D-5788-A14F-9F59-34AFE5A172D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91084" y="257464"/>
            <a:ext cx="5074294" cy="6188783"/>
          </a:xfrm>
          <a:prstGeom prst="rect">
            <a:avLst/>
          </a:prstGeom>
        </p:spPr>
      </p:pic>
      <p:sp>
        <p:nvSpPr>
          <p:cNvPr id="94" name="Rectangle"/>
          <p:cNvSpPr/>
          <p:nvPr/>
        </p:nvSpPr>
        <p:spPr>
          <a:xfrm>
            <a:off x="5253337" y="1"/>
            <a:ext cx="6938663" cy="6858000"/>
          </a:xfrm>
          <a:prstGeom prst="rect">
            <a:avLst/>
          </a:prstGeom>
          <a:solidFill>
            <a:srgbClr val="EE3124"/>
          </a:solidFill>
          <a:ln w="12700">
            <a:miter lim="400000"/>
          </a:ln>
        </p:spPr>
        <p:txBody>
          <a:bodyPr lIns="25400" tIns="25400" rIns="25400" bIns="25400" anchor="ctr"/>
          <a:lstStyle/>
          <a:p>
            <a:pPr algn="ctr" defTabSz="412746">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descr="A close up of a logo&#10;&#10;Description automatically generated">
            <a:extLst>
              <a:ext uri="{FF2B5EF4-FFF2-40B4-BE49-F238E27FC236}">
                <a16:creationId xmlns:a16="http://schemas.microsoft.com/office/drawing/2014/main" id="{8D364E5B-6BBD-1C4F-A8D0-8FCBE71C27E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595792"/>
            <a:ext cx="1024482" cy="803161"/>
          </a:xfrm>
          <a:prstGeom prst="rect">
            <a:avLst/>
          </a:prstGeom>
        </p:spPr>
      </p:pic>
      <p:pic>
        <p:nvPicPr>
          <p:cNvPr id="9" name="Picture 8">
            <a:extLst>
              <a:ext uri="{FF2B5EF4-FFF2-40B4-BE49-F238E27FC236}">
                <a16:creationId xmlns:a16="http://schemas.microsoft.com/office/drawing/2014/main" id="{84C3F9AB-7765-8542-8142-A991731391A1}"/>
              </a:ext>
            </a:extLst>
          </p:cNvPr>
          <p:cNvPicPr>
            <a:picLocks noChangeAspect="1"/>
          </p:cNvPicPr>
          <p:nvPr userDrawn="1"/>
        </p:nvPicPr>
        <p:blipFill>
          <a:blip r:embed="rId4"/>
          <a:stretch>
            <a:fillRect/>
          </a:stretch>
        </p:blipFill>
        <p:spPr>
          <a:xfrm>
            <a:off x="5625846" y="1143000"/>
            <a:ext cx="5549900" cy="4686300"/>
          </a:xfrm>
          <a:prstGeom prst="rect">
            <a:avLst/>
          </a:prstGeom>
        </p:spPr>
      </p:pic>
    </p:spTree>
    <p:extLst>
      <p:ext uri="{BB962C8B-B14F-4D97-AF65-F5344CB8AC3E}">
        <p14:creationId xmlns:p14="http://schemas.microsoft.com/office/powerpoint/2010/main" val="31015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Vision and Values - E-Systems">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379C6B-813D-DB40-A40B-87B76D0983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91083" y="257461"/>
            <a:ext cx="5177387" cy="6188783"/>
          </a:xfrm>
          <a:prstGeom prst="rect">
            <a:avLst/>
          </a:prstGeom>
        </p:spPr>
      </p:pic>
      <p:sp>
        <p:nvSpPr>
          <p:cNvPr id="94" name="Rectangle"/>
          <p:cNvSpPr/>
          <p:nvPr/>
        </p:nvSpPr>
        <p:spPr>
          <a:xfrm>
            <a:off x="5253337" y="1"/>
            <a:ext cx="6938663" cy="6858000"/>
          </a:xfrm>
          <a:prstGeom prst="rect">
            <a:avLst/>
          </a:prstGeom>
          <a:solidFill>
            <a:srgbClr val="EE3124"/>
          </a:solidFill>
          <a:ln w="12700">
            <a:miter lim="400000"/>
          </a:ln>
        </p:spPr>
        <p:txBody>
          <a:bodyPr lIns="25400" tIns="25400" rIns="25400" bIns="25400" anchor="ctr"/>
          <a:lstStyle/>
          <a:p>
            <a:pPr algn="ctr" defTabSz="412746">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descr="A close up of a logo&#10;&#10;Description automatically generated">
            <a:extLst>
              <a:ext uri="{FF2B5EF4-FFF2-40B4-BE49-F238E27FC236}">
                <a16:creationId xmlns:a16="http://schemas.microsoft.com/office/drawing/2014/main" id="{DFE75479-3E1A-FC47-9AEE-3084C30136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595792"/>
            <a:ext cx="1024482" cy="803161"/>
          </a:xfrm>
          <a:prstGeom prst="rect">
            <a:avLst/>
          </a:prstGeom>
        </p:spPr>
      </p:pic>
      <p:pic>
        <p:nvPicPr>
          <p:cNvPr id="9" name="Picture 8">
            <a:extLst>
              <a:ext uri="{FF2B5EF4-FFF2-40B4-BE49-F238E27FC236}">
                <a16:creationId xmlns:a16="http://schemas.microsoft.com/office/drawing/2014/main" id="{5EAAEEFC-95D7-9749-8E1F-FECE6856A240}"/>
              </a:ext>
            </a:extLst>
          </p:cNvPr>
          <p:cNvPicPr>
            <a:picLocks noChangeAspect="1"/>
          </p:cNvPicPr>
          <p:nvPr userDrawn="1"/>
        </p:nvPicPr>
        <p:blipFill>
          <a:blip r:embed="rId4"/>
          <a:stretch>
            <a:fillRect/>
          </a:stretch>
        </p:blipFill>
        <p:spPr>
          <a:xfrm>
            <a:off x="5625846" y="1143000"/>
            <a:ext cx="5549900" cy="4686300"/>
          </a:xfrm>
          <a:prstGeom prst="rect">
            <a:avLst/>
          </a:prstGeom>
        </p:spPr>
      </p:pic>
    </p:spTree>
    <p:extLst>
      <p:ext uri="{BB962C8B-B14F-4D97-AF65-F5344CB8AC3E}">
        <p14:creationId xmlns:p14="http://schemas.microsoft.com/office/powerpoint/2010/main" val="413041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ision and Values - Connectivity">
    <p:bg>
      <p:bgPr>
        <a:solidFill>
          <a:schemeClr val="bg1"/>
        </a:solidFill>
        <a:effectLst/>
      </p:bgPr>
    </p:bg>
    <p:spTree>
      <p:nvGrpSpPr>
        <p:cNvPr id="1" name=""/>
        <p:cNvGrpSpPr/>
        <p:nvPr/>
      </p:nvGrpSpPr>
      <p:grpSpPr>
        <a:xfrm>
          <a:off x="0" y="0"/>
          <a:ext cx="0" cy="0"/>
          <a:chOff x="0" y="0"/>
          <a:chExt cx="0" cy="0"/>
        </a:xfrm>
      </p:grpSpPr>
      <p:pic>
        <p:nvPicPr>
          <p:cNvPr id="3" name="Picture 2" descr="A person driving a car&#10;&#10;Description automatically generated">
            <a:extLst>
              <a:ext uri="{FF2B5EF4-FFF2-40B4-BE49-F238E27FC236}">
                <a16:creationId xmlns:a16="http://schemas.microsoft.com/office/drawing/2014/main" id="{13D77465-AB39-0047-9856-925A2B2668F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91085" y="257464"/>
            <a:ext cx="4997956" cy="6188271"/>
          </a:xfrm>
          <a:prstGeom prst="rect">
            <a:avLst/>
          </a:prstGeom>
        </p:spPr>
      </p:pic>
      <p:sp>
        <p:nvSpPr>
          <p:cNvPr id="94" name="Rectangle"/>
          <p:cNvSpPr/>
          <p:nvPr/>
        </p:nvSpPr>
        <p:spPr>
          <a:xfrm>
            <a:off x="5253337" y="1"/>
            <a:ext cx="6938663" cy="6858000"/>
          </a:xfrm>
          <a:prstGeom prst="rect">
            <a:avLst/>
          </a:prstGeom>
          <a:solidFill>
            <a:srgbClr val="EE3124"/>
          </a:solidFill>
          <a:ln w="12700">
            <a:miter lim="400000"/>
          </a:ln>
        </p:spPr>
        <p:txBody>
          <a:bodyPr lIns="25400" tIns="25400" rIns="25400" bIns="25400" anchor="ctr"/>
          <a:lstStyle/>
          <a:p>
            <a:pPr algn="ctr" defTabSz="412746">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Verdana" panose="020B0604030504040204" pitchFamily="34" charset="0"/>
              <a:ea typeface="Verdana" panose="020B0604030504040204" pitchFamily="34" charset="0"/>
              <a:cs typeface="Verdana" panose="020B0604030504040204" pitchFamily="34" charset="0"/>
            </a:endParaRPr>
          </a:p>
        </p:txBody>
      </p:sp>
      <p:pic>
        <p:nvPicPr>
          <p:cNvPr id="16" name="Picture 15" descr="A close up of a logo&#10;&#10;Description automatically generated">
            <a:extLst>
              <a:ext uri="{FF2B5EF4-FFF2-40B4-BE49-F238E27FC236}">
                <a16:creationId xmlns:a16="http://schemas.microsoft.com/office/drawing/2014/main" id="{2ABFF91A-7D84-234A-B404-CC8ACF36125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595792"/>
            <a:ext cx="1024482" cy="803161"/>
          </a:xfrm>
          <a:prstGeom prst="rect">
            <a:avLst/>
          </a:prstGeom>
        </p:spPr>
      </p:pic>
      <p:pic>
        <p:nvPicPr>
          <p:cNvPr id="2" name="Picture 1">
            <a:extLst>
              <a:ext uri="{FF2B5EF4-FFF2-40B4-BE49-F238E27FC236}">
                <a16:creationId xmlns:a16="http://schemas.microsoft.com/office/drawing/2014/main" id="{7DD10C81-444E-F44B-8D05-DF01AE0F20D6}"/>
              </a:ext>
            </a:extLst>
          </p:cNvPr>
          <p:cNvPicPr>
            <a:picLocks noChangeAspect="1"/>
          </p:cNvPicPr>
          <p:nvPr userDrawn="1"/>
        </p:nvPicPr>
        <p:blipFill>
          <a:blip r:embed="rId4"/>
          <a:stretch>
            <a:fillRect/>
          </a:stretch>
        </p:blipFill>
        <p:spPr>
          <a:xfrm>
            <a:off x="5625846" y="1143000"/>
            <a:ext cx="5549900" cy="4686300"/>
          </a:xfrm>
          <a:prstGeom prst="rect">
            <a:avLst/>
          </a:prstGeom>
        </p:spPr>
      </p:pic>
    </p:spTree>
    <p:extLst>
      <p:ext uri="{BB962C8B-B14F-4D97-AF65-F5344CB8AC3E}">
        <p14:creationId xmlns:p14="http://schemas.microsoft.com/office/powerpoint/2010/main" val="214361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Red Section">
    <p:bg>
      <p:bgPr>
        <a:solidFill>
          <a:schemeClr val="bg1"/>
        </a:solidFill>
        <a:effectLst/>
      </p:bgPr>
    </p:bg>
    <p:spTree>
      <p:nvGrpSpPr>
        <p:cNvPr id="1" name=""/>
        <p:cNvGrpSpPr/>
        <p:nvPr/>
      </p:nvGrpSpPr>
      <p:grpSpPr>
        <a:xfrm>
          <a:off x="0" y="0"/>
          <a:ext cx="0" cy="0"/>
          <a:chOff x="0" y="0"/>
          <a:chExt cx="0" cy="0"/>
        </a:xfrm>
      </p:grpSpPr>
      <p:sp>
        <p:nvSpPr>
          <p:cNvPr id="11" name="Image"/>
          <p:cNvSpPr>
            <a:spLocks noGrp="1"/>
          </p:cNvSpPr>
          <p:nvPr>
            <p:ph type="pic" idx="13"/>
          </p:nvPr>
        </p:nvSpPr>
        <p:spPr>
          <a:xfrm>
            <a:off x="270936" y="232523"/>
            <a:ext cx="4982401" cy="6188869"/>
          </a:xfrm>
          <a:prstGeom prst="rect">
            <a:avLst/>
          </a:prstGeom>
        </p:spPr>
        <p:txBody>
          <a:bodyPr lIns="91439" tIns="45719" rIns="91439" bIns="45719">
            <a:noAutofit/>
          </a:bodyPr>
          <a:lstStyle>
            <a:lvl1pPr marL="0" indent="0">
              <a:lnSpc>
                <a:spcPct val="100000"/>
              </a:lnSpc>
              <a:buNone/>
              <a:defRPr sz="1800">
                <a:latin typeface="Verdana" panose="020B0604030504040204" pitchFamily="34" charset="0"/>
                <a:ea typeface="Verdana" panose="020B0604030504040204" pitchFamily="34" charset="0"/>
                <a:cs typeface="Verdana" panose="020B0604030504040204" pitchFamily="34" charset="0"/>
              </a:defRPr>
            </a:lvl1pPr>
          </a:lstStyle>
          <a:p>
            <a:endParaRPr/>
          </a:p>
        </p:txBody>
      </p:sp>
      <p:sp>
        <p:nvSpPr>
          <p:cNvPr id="94" name="Rectangle"/>
          <p:cNvSpPr/>
          <p:nvPr/>
        </p:nvSpPr>
        <p:spPr>
          <a:xfrm>
            <a:off x="5253337" y="1"/>
            <a:ext cx="6938663" cy="6858000"/>
          </a:xfrm>
          <a:prstGeom prst="rect">
            <a:avLst/>
          </a:prstGeom>
          <a:solidFill>
            <a:srgbClr val="EE3124"/>
          </a:solidFill>
          <a:ln w="12700">
            <a:miter lim="400000"/>
          </a:ln>
        </p:spPr>
        <p:txBody>
          <a:bodyPr lIns="25400" tIns="25400" rIns="25400" bIns="25400" anchor="ctr"/>
          <a:lstStyle/>
          <a:p>
            <a:pPr algn="ctr" defTabSz="412746">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Verdana" panose="020B0604030504040204" pitchFamily="34" charset="0"/>
              <a:ea typeface="Verdana" panose="020B0604030504040204" pitchFamily="34" charset="0"/>
              <a:cs typeface="Verdana" panose="020B0604030504040204" pitchFamily="34" charset="0"/>
            </a:endParaRPr>
          </a:p>
        </p:txBody>
      </p:sp>
      <p:sp>
        <p:nvSpPr>
          <p:cNvPr id="9" name="Seating">
            <a:extLst>
              <a:ext uri="{FF2B5EF4-FFF2-40B4-BE49-F238E27FC236}">
                <a16:creationId xmlns:a16="http://schemas.microsoft.com/office/drawing/2014/main" id="{08E226D9-0150-C84C-86B8-2C63B63108D8}"/>
              </a:ext>
            </a:extLst>
          </p:cNvPr>
          <p:cNvSpPr txBox="1">
            <a:spLocks noGrp="1"/>
          </p:cNvSpPr>
          <p:nvPr>
            <p:ph type="body" sz="quarter" idx="15" hasCustomPrompt="1"/>
          </p:nvPr>
        </p:nvSpPr>
        <p:spPr>
          <a:xfrm>
            <a:off x="6003232" y="2318989"/>
            <a:ext cx="5177387" cy="2015936"/>
          </a:xfrm>
          <a:prstGeom prst="rect">
            <a:avLst/>
          </a:prstGeom>
        </p:spPr>
        <p:txBody>
          <a:bodyPr wrap="square" anchor="ctr">
            <a:spAutoFit/>
          </a:bodyPr>
          <a:lstStyle>
            <a:lvl1pPr marL="0" indent="0" defTabSz="228597">
              <a:lnSpc>
                <a:spcPct val="100000"/>
              </a:lnSpc>
              <a:spcBef>
                <a:spcPts val="600"/>
              </a:spcBef>
              <a:buNone/>
              <a:defRPr sz="6000" b="0" spc="-150">
                <a:solidFill>
                  <a:srgbClr val="FFFFFF"/>
                </a:solidFill>
                <a:latin typeface="Verdana" panose="020B0604030504040204" pitchFamily="34" charset="0"/>
                <a:ea typeface="Verdana" panose="020B0604030504040204" pitchFamily="34" charset="0"/>
                <a:cs typeface="Verdana" panose="020B0604030504040204" pitchFamily="34" charset="0"/>
                <a:sym typeface="Aktiv Grotesk Ex Light"/>
              </a:defRPr>
            </a:lvl1pPr>
          </a:lstStyle>
          <a:p>
            <a:r>
              <a:rPr lang="en-US"/>
              <a:t>Section</a:t>
            </a:r>
          </a:p>
          <a:p>
            <a:r>
              <a:rPr lang="en-US"/>
              <a:t>Name</a:t>
            </a:r>
            <a:endParaRPr/>
          </a:p>
        </p:txBody>
      </p:sp>
      <p:sp>
        <p:nvSpPr>
          <p:cNvPr id="8" name="Text Placeholder 8">
            <a:extLst>
              <a:ext uri="{FF2B5EF4-FFF2-40B4-BE49-F238E27FC236}">
                <a16:creationId xmlns:a16="http://schemas.microsoft.com/office/drawing/2014/main" id="{C7A6332C-E3BA-3240-8B8B-05F1A12CCF52}"/>
              </a:ext>
            </a:extLst>
          </p:cNvPr>
          <p:cNvSpPr>
            <a:spLocks noGrp="1"/>
          </p:cNvSpPr>
          <p:nvPr>
            <p:ph type="body" sz="quarter" idx="19" hasCustomPrompt="1"/>
          </p:nvPr>
        </p:nvSpPr>
        <p:spPr>
          <a:xfrm>
            <a:off x="0" y="595792"/>
            <a:ext cx="1024482" cy="803393"/>
          </a:xfrm>
          <a:blipFill dpi="0" rotWithShape="1">
            <a:blip r:embed="rId2" cstate="email">
              <a:alphaModFix/>
              <a:extLst>
                <a:ext uri="{28A0092B-C50C-407E-A947-70E740481C1C}">
                  <a14:useLocalDpi xmlns:a14="http://schemas.microsoft.com/office/drawing/2010/main"/>
                </a:ext>
              </a:extLst>
            </a:blip>
            <a:srcRect/>
            <a:stretch>
              <a:fillRect/>
            </a:stretch>
          </a:blipFill>
        </p:spPr>
        <p:txBody>
          <a:bodyPr/>
          <a:lstStyle>
            <a:lvl1pPr marL="0" indent="0">
              <a:buNone/>
              <a:defRPr>
                <a:latin typeface="Verdana" panose="020B0604030504040204" pitchFamily="34" charset="0"/>
                <a:ea typeface="Verdana" panose="020B0604030504040204" pitchFamily="34" charset="0"/>
                <a:cs typeface="Verdana" panose="020B0604030504040204" pitchFamily="34" charset="0"/>
              </a:defRPr>
            </a:lvl1pPr>
          </a:lstStyle>
          <a:p>
            <a:pPr lvl="0"/>
            <a:r>
              <a:rPr lang="en-US"/>
              <a:t> </a:t>
            </a:r>
          </a:p>
        </p:txBody>
      </p:sp>
    </p:spTree>
    <p:extLst>
      <p:ext uri="{BB962C8B-B14F-4D97-AF65-F5344CB8AC3E}">
        <p14:creationId xmlns:p14="http://schemas.microsoft.com/office/powerpoint/2010/main" val="339889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urple Section">
    <p:bg>
      <p:bgPr>
        <a:solidFill>
          <a:schemeClr val="bg1"/>
        </a:solidFill>
        <a:effectLst/>
      </p:bgPr>
    </p:bg>
    <p:spTree>
      <p:nvGrpSpPr>
        <p:cNvPr id="1" name=""/>
        <p:cNvGrpSpPr/>
        <p:nvPr/>
      </p:nvGrpSpPr>
      <p:grpSpPr>
        <a:xfrm>
          <a:off x="0" y="0"/>
          <a:ext cx="0" cy="0"/>
          <a:chOff x="0" y="0"/>
          <a:chExt cx="0" cy="0"/>
        </a:xfrm>
      </p:grpSpPr>
      <p:sp>
        <p:nvSpPr>
          <p:cNvPr id="9" name="Image"/>
          <p:cNvSpPr>
            <a:spLocks noGrp="1"/>
          </p:cNvSpPr>
          <p:nvPr>
            <p:ph type="pic" idx="13"/>
          </p:nvPr>
        </p:nvSpPr>
        <p:spPr>
          <a:xfrm>
            <a:off x="270936" y="232523"/>
            <a:ext cx="4982401" cy="6188869"/>
          </a:xfrm>
          <a:prstGeom prst="rect">
            <a:avLst/>
          </a:prstGeom>
        </p:spPr>
        <p:txBody>
          <a:bodyPr lIns="91439" tIns="45719" rIns="91439" bIns="45719">
            <a:noAutofit/>
          </a:bodyPr>
          <a:lstStyle>
            <a:lvl1pPr marL="0" indent="0">
              <a:lnSpc>
                <a:spcPct val="100000"/>
              </a:lnSpc>
              <a:buNone/>
              <a:defRPr sz="1800">
                <a:latin typeface="Verdana" panose="020B0604030504040204" pitchFamily="34" charset="0"/>
                <a:ea typeface="Verdana" panose="020B0604030504040204" pitchFamily="34" charset="0"/>
                <a:cs typeface="Verdana" panose="020B0604030504040204" pitchFamily="34" charset="0"/>
              </a:defRPr>
            </a:lvl1pPr>
          </a:lstStyle>
          <a:p>
            <a:endParaRPr/>
          </a:p>
        </p:txBody>
      </p:sp>
      <p:sp>
        <p:nvSpPr>
          <p:cNvPr id="94" name="Rectangle"/>
          <p:cNvSpPr/>
          <p:nvPr/>
        </p:nvSpPr>
        <p:spPr>
          <a:xfrm>
            <a:off x="5253337" y="1"/>
            <a:ext cx="6938663" cy="6858000"/>
          </a:xfrm>
          <a:prstGeom prst="rect">
            <a:avLst/>
          </a:prstGeom>
          <a:solidFill>
            <a:schemeClr val="accent2"/>
          </a:solidFill>
          <a:ln w="12700">
            <a:miter lim="400000"/>
          </a:ln>
        </p:spPr>
        <p:txBody>
          <a:bodyPr lIns="25400" tIns="25400" rIns="25400" bIns="25400" anchor="ctr"/>
          <a:lstStyle/>
          <a:p>
            <a:pPr algn="ctr" defTabSz="412746">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Verdana" panose="020B0604030504040204" pitchFamily="34" charset="0"/>
              <a:ea typeface="Verdana" panose="020B0604030504040204" pitchFamily="34" charset="0"/>
              <a:cs typeface="Verdana" panose="020B0604030504040204" pitchFamily="34" charset="0"/>
            </a:endParaRPr>
          </a:p>
        </p:txBody>
      </p:sp>
      <p:sp>
        <p:nvSpPr>
          <p:cNvPr id="8" name="Seating">
            <a:extLst>
              <a:ext uri="{FF2B5EF4-FFF2-40B4-BE49-F238E27FC236}">
                <a16:creationId xmlns:a16="http://schemas.microsoft.com/office/drawing/2014/main" id="{11CE27F7-6E7D-B44E-B677-1B8C66374B05}"/>
              </a:ext>
            </a:extLst>
          </p:cNvPr>
          <p:cNvSpPr txBox="1">
            <a:spLocks noGrp="1"/>
          </p:cNvSpPr>
          <p:nvPr>
            <p:ph type="body" sz="quarter" idx="15" hasCustomPrompt="1"/>
          </p:nvPr>
        </p:nvSpPr>
        <p:spPr>
          <a:xfrm>
            <a:off x="6003232" y="2318989"/>
            <a:ext cx="5177387" cy="2015936"/>
          </a:xfrm>
          <a:prstGeom prst="rect">
            <a:avLst/>
          </a:prstGeom>
        </p:spPr>
        <p:txBody>
          <a:bodyPr wrap="square" anchor="ctr">
            <a:spAutoFit/>
          </a:bodyPr>
          <a:lstStyle>
            <a:lvl1pPr marL="0" indent="0" defTabSz="228597">
              <a:lnSpc>
                <a:spcPct val="100000"/>
              </a:lnSpc>
              <a:spcBef>
                <a:spcPts val="600"/>
              </a:spcBef>
              <a:buNone/>
              <a:defRPr sz="6000" b="0" spc="-150">
                <a:solidFill>
                  <a:srgbClr val="FFFFFF"/>
                </a:solidFill>
                <a:latin typeface="Verdana" panose="020B0604030504040204" pitchFamily="34" charset="0"/>
                <a:ea typeface="Verdana" panose="020B0604030504040204" pitchFamily="34" charset="0"/>
                <a:cs typeface="Verdana" panose="020B0604030504040204" pitchFamily="34" charset="0"/>
                <a:sym typeface="Aktiv Grotesk Ex Light"/>
              </a:defRPr>
            </a:lvl1pPr>
          </a:lstStyle>
          <a:p>
            <a:r>
              <a:rPr lang="en-US"/>
              <a:t>Section</a:t>
            </a:r>
          </a:p>
          <a:p>
            <a:r>
              <a:rPr lang="en-US"/>
              <a:t>Name</a:t>
            </a:r>
            <a:endParaRPr/>
          </a:p>
        </p:txBody>
      </p:sp>
      <p:sp>
        <p:nvSpPr>
          <p:cNvPr id="10" name="Text Placeholder 8">
            <a:extLst>
              <a:ext uri="{FF2B5EF4-FFF2-40B4-BE49-F238E27FC236}">
                <a16:creationId xmlns:a16="http://schemas.microsoft.com/office/drawing/2014/main" id="{1A87D467-9F90-FA45-9C6C-FD306E03D7B5}"/>
              </a:ext>
            </a:extLst>
          </p:cNvPr>
          <p:cNvSpPr>
            <a:spLocks noGrp="1"/>
          </p:cNvSpPr>
          <p:nvPr>
            <p:ph type="body" sz="quarter" idx="19" hasCustomPrompt="1"/>
          </p:nvPr>
        </p:nvSpPr>
        <p:spPr>
          <a:xfrm>
            <a:off x="0" y="595792"/>
            <a:ext cx="1024482" cy="803393"/>
          </a:xfrm>
          <a:blipFill dpi="0" rotWithShape="1">
            <a:blip r:embed="rId2" cstate="email">
              <a:alphaModFix/>
              <a:extLst>
                <a:ext uri="{28A0092B-C50C-407E-A947-70E740481C1C}">
                  <a14:useLocalDpi xmlns:a14="http://schemas.microsoft.com/office/drawing/2010/main"/>
                </a:ext>
              </a:extLst>
            </a:blip>
            <a:srcRect/>
            <a:stretch>
              <a:fillRect/>
            </a:stretch>
          </a:blipFill>
        </p:spPr>
        <p:txBody>
          <a:bodyPr/>
          <a:lstStyle>
            <a:lvl1pPr marL="0" indent="0">
              <a:buNone/>
              <a:defRPr>
                <a:latin typeface="Verdana" panose="020B0604030504040204" pitchFamily="34" charset="0"/>
                <a:ea typeface="Verdana" panose="020B0604030504040204" pitchFamily="34" charset="0"/>
                <a:cs typeface="Verdana" panose="020B0604030504040204" pitchFamily="34" charset="0"/>
              </a:defRPr>
            </a:lvl1pPr>
          </a:lstStyle>
          <a:p>
            <a:pPr lvl="0"/>
            <a:r>
              <a:rPr lang="en-US"/>
              <a:t> </a:t>
            </a:r>
          </a:p>
        </p:txBody>
      </p:sp>
    </p:spTree>
    <p:extLst>
      <p:ext uri="{BB962C8B-B14F-4D97-AF65-F5344CB8AC3E}">
        <p14:creationId xmlns:p14="http://schemas.microsoft.com/office/powerpoint/2010/main" val="384840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Gold Section">
    <p:bg>
      <p:bgPr>
        <a:solidFill>
          <a:schemeClr val="bg1"/>
        </a:solidFill>
        <a:effectLst/>
      </p:bgPr>
    </p:bg>
    <p:spTree>
      <p:nvGrpSpPr>
        <p:cNvPr id="1" name=""/>
        <p:cNvGrpSpPr/>
        <p:nvPr/>
      </p:nvGrpSpPr>
      <p:grpSpPr>
        <a:xfrm>
          <a:off x="0" y="0"/>
          <a:ext cx="0" cy="0"/>
          <a:chOff x="0" y="0"/>
          <a:chExt cx="0" cy="0"/>
        </a:xfrm>
      </p:grpSpPr>
      <p:sp>
        <p:nvSpPr>
          <p:cNvPr id="9" name="Image"/>
          <p:cNvSpPr>
            <a:spLocks noGrp="1"/>
          </p:cNvSpPr>
          <p:nvPr>
            <p:ph type="pic" idx="13"/>
          </p:nvPr>
        </p:nvSpPr>
        <p:spPr>
          <a:xfrm>
            <a:off x="270936" y="232523"/>
            <a:ext cx="4982401" cy="6188869"/>
          </a:xfrm>
          <a:prstGeom prst="rect">
            <a:avLst/>
          </a:prstGeom>
        </p:spPr>
        <p:txBody>
          <a:bodyPr lIns="91439" tIns="45719" rIns="91439" bIns="45719">
            <a:noAutofit/>
          </a:bodyPr>
          <a:lstStyle>
            <a:lvl1pPr marL="0" indent="0">
              <a:lnSpc>
                <a:spcPct val="100000"/>
              </a:lnSpc>
              <a:buNone/>
              <a:defRPr sz="1800">
                <a:latin typeface="Verdana" panose="020B0604030504040204" pitchFamily="34" charset="0"/>
                <a:ea typeface="Verdana" panose="020B0604030504040204" pitchFamily="34" charset="0"/>
                <a:cs typeface="Verdana" panose="020B0604030504040204" pitchFamily="34" charset="0"/>
              </a:defRPr>
            </a:lvl1pPr>
          </a:lstStyle>
          <a:p>
            <a:endParaRPr/>
          </a:p>
        </p:txBody>
      </p:sp>
      <p:sp>
        <p:nvSpPr>
          <p:cNvPr id="94" name="Rectangle"/>
          <p:cNvSpPr/>
          <p:nvPr/>
        </p:nvSpPr>
        <p:spPr>
          <a:xfrm>
            <a:off x="5253337" y="1"/>
            <a:ext cx="6938663" cy="6858000"/>
          </a:xfrm>
          <a:prstGeom prst="rect">
            <a:avLst/>
          </a:prstGeom>
          <a:solidFill>
            <a:schemeClr val="accent4"/>
          </a:solidFill>
          <a:ln w="12700">
            <a:miter lim="400000"/>
          </a:ln>
        </p:spPr>
        <p:txBody>
          <a:bodyPr lIns="25400" tIns="25400" rIns="25400" bIns="25400" anchor="ctr"/>
          <a:lstStyle/>
          <a:p>
            <a:pPr algn="ctr" defTabSz="412746">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Verdana" panose="020B0604030504040204" pitchFamily="34" charset="0"/>
              <a:ea typeface="Verdana" panose="020B0604030504040204" pitchFamily="34" charset="0"/>
              <a:cs typeface="Verdana" panose="020B0604030504040204" pitchFamily="34" charset="0"/>
            </a:endParaRPr>
          </a:p>
        </p:txBody>
      </p:sp>
      <p:sp>
        <p:nvSpPr>
          <p:cNvPr id="8" name="Seating">
            <a:extLst>
              <a:ext uri="{FF2B5EF4-FFF2-40B4-BE49-F238E27FC236}">
                <a16:creationId xmlns:a16="http://schemas.microsoft.com/office/drawing/2014/main" id="{66FB797A-133F-C544-9E1B-A5B367225B2A}"/>
              </a:ext>
            </a:extLst>
          </p:cNvPr>
          <p:cNvSpPr txBox="1">
            <a:spLocks noGrp="1"/>
          </p:cNvSpPr>
          <p:nvPr>
            <p:ph type="body" sz="quarter" idx="15" hasCustomPrompt="1"/>
          </p:nvPr>
        </p:nvSpPr>
        <p:spPr>
          <a:xfrm>
            <a:off x="6003232" y="2318989"/>
            <a:ext cx="5177387" cy="2015936"/>
          </a:xfrm>
          <a:prstGeom prst="rect">
            <a:avLst/>
          </a:prstGeom>
        </p:spPr>
        <p:txBody>
          <a:bodyPr wrap="square" anchor="ctr">
            <a:spAutoFit/>
          </a:bodyPr>
          <a:lstStyle>
            <a:lvl1pPr marL="0" indent="0" defTabSz="228597">
              <a:lnSpc>
                <a:spcPct val="100000"/>
              </a:lnSpc>
              <a:spcBef>
                <a:spcPts val="600"/>
              </a:spcBef>
              <a:buNone/>
              <a:defRPr sz="6000" b="0" spc="-150">
                <a:solidFill>
                  <a:srgbClr val="FFFFFF"/>
                </a:solidFill>
                <a:latin typeface="Verdana" panose="020B0604030504040204" pitchFamily="34" charset="0"/>
                <a:ea typeface="Verdana" panose="020B0604030504040204" pitchFamily="34" charset="0"/>
                <a:cs typeface="Verdana" panose="020B0604030504040204" pitchFamily="34" charset="0"/>
                <a:sym typeface="Aktiv Grotesk Ex Light"/>
              </a:defRPr>
            </a:lvl1pPr>
          </a:lstStyle>
          <a:p>
            <a:r>
              <a:rPr lang="en-US"/>
              <a:t>Section</a:t>
            </a:r>
          </a:p>
          <a:p>
            <a:r>
              <a:rPr lang="en-US"/>
              <a:t>Name</a:t>
            </a:r>
            <a:endParaRPr/>
          </a:p>
        </p:txBody>
      </p:sp>
      <p:sp>
        <p:nvSpPr>
          <p:cNvPr id="10" name="Text Placeholder 8">
            <a:extLst>
              <a:ext uri="{FF2B5EF4-FFF2-40B4-BE49-F238E27FC236}">
                <a16:creationId xmlns:a16="http://schemas.microsoft.com/office/drawing/2014/main" id="{6FE73C12-12CB-0545-8597-775D75B00EF4}"/>
              </a:ext>
            </a:extLst>
          </p:cNvPr>
          <p:cNvSpPr>
            <a:spLocks noGrp="1"/>
          </p:cNvSpPr>
          <p:nvPr>
            <p:ph type="body" sz="quarter" idx="19" hasCustomPrompt="1"/>
          </p:nvPr>
        </p:nvSpPr>
        <p:spPr>
          <a:xfrm>
            <a:off x="0" y="595792"/>
            <a:ext cx="1024482" cy="803393"/>
          </a:xfrm>
          <a:blipFill dpi="0" rotWithShape="1">
            <a:blip r:embed="rId2" cstate="email">
              <a:alphaModFix/>
              <a:extLst>
                <a:ext uri="{28A0092B-C50C-407E-A947-70E740481C1C}">
                  <a14:useLocalDpi xmlns:a14="http://schemas.microsoft.com/office/drawing/2010/main"/>
                </a:ext>
              </a:extLst>
            </a:blip>
            <a:srcRect/>
            <a:stretch>
              <a:fillRect/>
            </a:stretch>
          </a:blipFill>
        </p:spPr>
        <p:txBody>
          <a:bodyPr/>
          <a:lstStyle>
            <a:lvl1pPr marL="0" indent="0">
              <a:buNone/>
              <a:defRPr>
                <a:latin typeface="Verdana" panose="020B0604030504040204" pitchFamily="34" charset="0"/>
                <a:ea typeface="Verdana" panose="020B0604030504040204" pitchFamily="34" charset="0"/>
                <a:cs typeface="Verdana" panose="020B0604030504040204" pitchFamily="34" charset="0"/>
              </a:defRPr>
            </a:lvl1pPr>
          </a:lstStyle>
          <a:p>
            <a:pPr lvl="0"/>
            <a:r>
              <a:rPr lang="en-US"/>
              <a:t> </a:t>
            </a:r>
          </a:p>
        </p:txBody>
      </p:sp>
    </p:spTree>
    <p:extLst>
      <p:ext uri="{BB962C8B-B14F-4D97-AF65-F5344CB8AC3E}">
        <p14:creationId xmlns:p14="http://schemas.microsoft.com/office/powerpoint/2010/main" val="250856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ck Section">
    <p:bg>
      <p:bgPr>
        <a:solidFill>
          <a:schemeClr val="bg1"/>
        </a:solidFill>
        <a:effectLst/>
      </p:bgPr>
    </p:bg>
    <p:spTree>
      <p:nvGrpSpPr>
        <p:cNvPr id="1" name=""/>
        <p:cNvGrpSpPr/>
        <p:nvPr/>
      </p:nvGrpSpPr>
      <p:grpSpPr>
        <a:xfrm>
          <a:off x="0" y="0"/>
          <a:ext cx="0" cy="0"/>
          <a:chOff x="0" y="0"/>
          <a:chExt cx="0" cy="0"/>
        </a:xfrm>
      </p:grpSpPr>
      <p:sp>
        <p:nvSpPr>
          <p:cNvPr id="9" name="Image"/>
          <p:cNvSpPr>
            <a:spLocks noGrp="1"/>
          </p:cNvSpPr>
          <p:nvPr>
            <p:ph type="pic" idx="13"/>
          </p:nvPr>
        </p:nvSpPr>
        <p:spPr>
          <a:xfrm>
            <a:off x="270936" y="232523"/>
            <a:ext cx="4982401" cy="6188869"/>
          </a:xfrm>
          <a:prstGeom prst="rect">
            <a:avLst/>
          </a:prstGeom>
        </p:spPr>
        <p:txBody>
          <a:bodyPr lIns="91439" tIns="45719" rIns="91439" bIns="45719">
            <a:noAutofit/>
          </a:bodyPr>
          <a:lstStyle>
            <a:lvl1pPr marL="0" indent="0">
              <a:lnSpc>
                <a:spcPct val="100000"/>
              </a:lnSpc>
              <a:buNone/>
              <a:defRPr sz="1800">
                <a:latin typeface="Verdana" panose="020B0604030504040204" pitchFamily="34" charset="0"/>
                <a:ea typeface="Verdana" panose="020B0604030504040204" pitchFamily="34" charset="0"/>
                <a:cs typeface="Verdana" panose="020B0604030504040204" pitchFamily="34" charset="0"/>
              </a:defRPr>
            </a:lvl1pPr>
          </a:lstStyle>
          <a:p>
            <a:endParaRPr/>
          </a:p>
        </p:txBody>
      </p:sp>
      <p:sp>
        <p:nvSpPr>
          <p:cNvPr id="94" name="Rectangle"/>
          <p:cNvSpPr/>
          <p:nvPr/>
        </p:nvSpPr>
        <p:spPr>
          <a:xfrm>
            <a:off x="5253337" y="1"/>
            <a:ext cx="6938663" cy="6858000"/>
          </a:xfrm>
          <a:prstGeom prst="rect">
            <a:avLst/>
          </a:prstGeom>
          <a:solidFill>
            <a:schemeClr val="tx1"/>
          </a:solidFill>
          <a:ln w="12700">
            <a:miter lim="400000"/>
          </a:ln>
        </p:spPr>
        <p:txBody>
          <a:bodyPr lIns="25400" tIns="25400" rIns="25400" bIns="25400" anchor="ctr"/>
          <a:lstStyle/>
          <a:p>
            <a:pPr algn="ctr" defTabSz="412746">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Verdana" panose="020B0604030504040204" pitchFamily="34" charset="0"/>
              <a:ea typeface="Verdana" panose="020B0604030504040204" pitchFamily="34" charset="0"/>
              <a:cs typeface="Verdana" panose="020B0604030504040204" pitchFamily="34" charset="0"/>
            </a:endParaRPr>
          </a:p>
        </p:txBody>
      </p:sp>
      <p:sp>
        <p:nvSpPr>
          <p:cNvPr id="97" name="Seating"/>
          <p:cNvSpPr txBox="1">
            <a:spLocks noGrp="1"/>
          </p:cNvSpPr>
          <p:nvPr>
            <p:ph type="body" sz="quarter" idx="15" hasCustomPrompt="1"/>
          </p:nvPr>
        </p:nvSpPr>
        <p:spPr>
          <a:xfrm>
            <a:off x="6003232" y="2318989"/>
            <a:ext cx="5177387" cy="2015936"/>
          </a:xfrm>
          <a:prstGeom prst="rect">
            <a:avLst/>
          </a:prstGeom>
        </p:spPr>
        <p:txBody>
          <a:bodyPr wrap="square" anchor="ctr">
            <a:spAutoFit/>
          </a:bodyPr>
          <a:lstStyle>
            <a:lvl1pPr marL="0" indent="0" defTabSz="228597">
              <a:lnSpc>
                <a:spcPct val="100000"/>
              </a:lnSpc>
              <a:spcBef>
                <a:spcPts val="600"/>
              </a:spcBef>
              <a:buNone/>
              <a:defRPr sz="6000" b="0" spc="-150">
                <a:solidFill>
                  <a:srgbClr val="FFFFFF"/>
                </a:solidFill>
                <a:latin typeface="Verdana" panose="020B0604030504040204" pitchFamily="34" charset="0"/>
                <a:ea typeface="Verdana" panose="020B0604030504040204" pitchFamily="34" charset="0"/>
                <a:cs typeface="Verdana" panose="020B0604030504040204" pitchFamily="34" charset="0"/>
                <a:sym typeface="Aktiv Grotesk Ex Light"/>
              </a:defRPr>
            </a:lvl1pPr>
          </a:lstStyle>
          <a:p>
            <a:r>
              <a:rPr lang="en-US"/>
              <a:t>Section</a:t>
            </a:r>
          </a:p>
          <a:p>
            <a:r>
              <a:rPr lang="en-US"/>
              <a:t>Name</a:t>
            </a:r>
            <a:endParaRPr/>
          </a:p>
        </p:txBody>
      </p:sp>
      <p:sp>
        <p:nvSpPr>
          <p:cNvPr id="8" name="Text Placeholder 8">
            <a:extLst>
              <a:ext uri="{FF2B5EF4-FFF2-40B4-BE49-F238E27FC236}">
                <a16:creationId xmlns:a16="http://schemas.microsoft.com/office/drawing/2014/main" id="{8819F819-6827-0340-8994-B68DEBA24547}"/>
              </a:ext>
            </a:extLst>
          </p:cNvPr>
          <p:cNvSpPr>
            <a:spLocks noGrp="1"/>
          </p:cNvSpPr>
          <p:nvPr>
            <p:ph type="body" sz="quarter" idx="19" hasCustomPrompt="1"/>
          </p:nvPr>
        </p:nvSpPr>
        <p:spPr>
          <a:xfrm>
            <a:off x="0" y="595792"/>
            <a:ext cx="1024482" cy="803393"/>
          </a:xfrm>
          <a:blipFill dpi="0" rotWithShape="1">
            <a:blip r:embed="rId2" cstate="email">
              <a:alphaModFix/>
              <a:extLst>
                <a:ext uri="{28A0092B-C50C-407E-A947-70E740481C1C}">
                  <a14:useLocalDpi xmlns:a14="http://schemas.microsoft.com/office/drawing/2010/main"/>
                </a:ext>
              </a:extLst>
            </a:blip>
            <a:srcRect/>
            <a:stretch>
              <a:fillRect/>
            </a:stretch>
          </a:blipFill>
        </p:spPr>
        <p:txBody>
          <a:bodyPr/>
          <a:lstStyle>
            <a:lvl1pPr marL="0" indent="0">
              <a:buNone/>
              <a:defRPr>
                <a:latin typeface="Verdana" panose="020B0604030504040204" pitchFamily="34" charset="0"/>
                <a:ea typeface="Verdana" panose="020B0604030504040204" pitchFamily="34" charset="0"/>
                <a:cs typeface="Verdana" panose="020B0604030504040204" pitchFamily="34" charset="0"/>
              </a:defRPr>
            </a:lvl1pPr>
          </a:lstStyle>
          <a:p>
            <a:pPr lvl="0"/>
            <a:r>
              <a:rPr lang="en-US"/>
              <a:t> </a:t>
            </a:r>
          </a:p>
        </p:txBody>
      </p:sp>
    </p:spTree>
    <p:extLst>
      <p:ext uri="{BB962C8B-B14F-4D97-AF65-F5344CB8AC3E}">
        <p14:creationId xmlns:p14="http://schemas.microsoft.com/office/powerpoint/2010/main" val="46590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lean Cover">
    <p:bg>
      <p:bgPr>
        <a:solidFill>
          <a:schemeClr val="bg1"/>
        </a:solidFill>
        <a:effectLst/>
      </p:bgPr>
    </p:bg>
    <p:spTree>
      <p:nvGrpSpPr>
        <p:cNvPr id="1" name=""/>
        <p:cNvGrpSpPr/>
        <p:nvPr/>
      </p:nvGrpSpPr>
      <p:grpSpPr>
        <a:xfrm>
          <a:off x="0" y="0"/>
          <a:ext cx="0" cy="0"/>
          <a:chOff x="0" y="0"/>
          <a:chExt cx="0" cy="0"/>
        </a:xfrm>
      </p:grpSpPr>
      <p:sp>
        <p:nvSpPr>
          <p:cNvPr id="25" name="Slide Number"/>
          <p:cNvSpPr txBox="1">
            <a:spLocks noGrp="1"/>
          </p:cNvSpPr>
          <p:nvPr>
            <p:ph type="sldNum" sz="quarter" idx="2"/>
          </p:nvPr>
        </p:nvSpPr>
        <p:spPr>
          <a:xfrm>
            <a:off x="11663709" y="6471320"/>
            <a:ext cx="322204" cy="256480"/>
          </a:xfrm>
          <a:prstGeom prst="rect">
            <a:avLst/>
          </a:prstGeom>
          <a:ln w="12700">
            <a:miter lim="400000"/>
          </a:ln>
        </p:spPr>
        <p:txBody>
          <a:bodyPr wrap="none" lIns="50800" tIns="50800" rIns="50800" bIns="50800" anchor="b">
            <a:spAutoFit/>
          </a:bodyPr>
          <a:lstStyle>
            <a:defPPr marL="0" marR="0" indent="0" algn="l" defTabSz="457177"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92097"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cs typeface="Verdana" panose="020B0604030504040204" pitchFamily="34" charset="0"/>
                <a:sym typeface="Aktiv Grotesk Ex Bold"/>
              </a:defRPr>
            </a:lvl1pPr>
            <a:lvl2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mtClean="0"/>
              <a:pPr/>
              <a:t>‹#›</a:t>
            </a:fld>
            <a:endParaRPr lang="en-US"/>
          </a:p>
        </p:txBody>
      </p:sp>
      <p:sp>
        <p:nvSpPr>
          <p:cNvPr id="13" name="Seating">
            <a:extLst>
              <a:ext uri="{FF2B5EF4-FFF2-40B4-BE49-F238E27FC236}">
                <a16:creationId xmlns:a16="http://schemas.microsoft.com/office/drawing/2014/main" id="{070EC7AD-FC65-9049-8B3B-848EB1EB63C8}"/>
              </a:ext>
            </a:extLst>
          </p:cNvPr>
          <p:cNvSpPr txBox="1">
            <a:spLocks noGrp="1"/>
          </p:cNvSpPr>
          <p:nvPr>
            <p:ph type="body" sz="quarter" idx="15" hasCustomPrompt="1"/>
          </p:nvPr>
        </p:nvSpPr>
        <p:spPr>
          <a:xfrm>
            <a:off x="670214" y="2938881"/>
            <a:ext cx="9351819" cy="1015663"/>
          </a:xfrm>
          <a:prstGeom prst="rect">
            <a:avLst/>
          </a:prstGeom>
        </p:spPr>
        <p:txBody>
          <a:bodyPr wrap="square" anchor="b" anchorCtr="0">
            <a:spAutoFit/>
          </a:bodyPr>
          <a:lstStyle>
            <a:lvl1pPr marL="0" indent="0" defTabSz="228597">
              <a:lnSpc>
                <a:spcPct val="100000"/>
              </a:lnSpc>
              <a:spcBef>
                <a:spcPts val="600"/>
              </a:spcBef>
              <a:buNone/>
              <a:defRPr sz="6000" b="0" spc="0" baseline="0">
                <a:solidFill>
                  <a:schemeClr val="tx1"/>
                </a:solidFill>
                <a:latin typeface="Verdana" panose="020B0604030504040204" pitchFamily="34" charset="0"/>
                <a:ea typeface="Verdana" panose="020B0604030504040204" pitchFamily="34" charset="0"/>
                <a:cs typeface="Verdana" panose="020B0604030504040204" pitchFamily="34" charset="0"/>
                <a:sym typeface="Aktiv Grotesk Ex Light"/>
              </a:defRPr>
            </a:lvl1pPr>
          </a:lstStyle>
          <a:p>
            <a:r>
              <a:rPr lang="en-US"/>
              <a:t>Title</a:t>
            </a:r>
            <a:endParaRPr/>
          </a:p>
        </p:txBody>
      </p:sp>
      <p:cxnSp>
        <p:nvCxnSpPr>
          <p:cNvPr id="18" name="Straight Connector 17">
            <a:extLst>
              <a:ext uri="{FF2B5EF4-FFF2-40B4-BE49-F238E27FC236}">
                <a16:creationId xmlns:a16="http://schemas.microsoft.com/office/drawing/2014/main" id="{674E08FE-1448-A044-BA48-9F835B42B4E8}"/>
              </a:ext>
            </a:extLst>
          </p:cNvPr>
          <p:cNvCxnSpPr/>
          <p:nvPr userDrawn="1"/>
        </p:nvCxnSpPr>
        <p:spPr>
          <a:xfrm flipH="1">
            <a:off x="670214" y="5986387"/>
            <a:ext cx="10872787" cy="0"/>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0" name="Straight Connector 19">
            <a:extLst>
              <a:ext uri="{FF2B5EF4-FFF2-40B4-BE49-F238E27FC236}">
                <a16:creationId xmlns:a16="http://schemas.microsoft.com/office/drawing/2014/main" id="{19DB80A8-0954-6644-B607-5778236C8BF1}"/>
              </a:ext>
            </a:extLst>
          </p:cNvPr>
          <p:cNvCxnSpPr/>
          <p:nvPr userDrawn="1"/>
        </p:nvCxnSpPr>
        <p:spPr>
          <a:xfrm flipH="1">
            <a:off x="670214" y="5443461"/>
            <a:ext cx="10872787" cy="0"/>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10" name="Seating">
            <a:extLst>
              <a:ext uri="{FF2B5EF4-FFF2-40B4-BE49-F238E27FC236}">
                <a16:creationId xmlns:a16="http://schemas.microsoft.com/office/drawing/2014/main" id="{F8F9A599-D174-F247-B3D6-908BD8CB9A9C}"/>
              </a:ext>
            </a:extLst>
          </p:cNvPr>
          <p:cNvSpPr txBox="1">
            <a:spLocks noGrp="1"/>
          </p:cNvSpPr>
          <p:nvPr>
            <p:ph type="body" sz="quarter" idx="18" hasCustomPrompt="1"/>
          </p:nvPr>
        </p:nvSpPr>
        <p:spPr>
          <a:xfrm>
            <a:off x="670214" y="4125553"/>
            <a:ext cx="9351819" cy="584775"/>
          </a:xfrm>
          <a:prstGeom prst="rect">
            <a:avLst/>
          </a:prstGeom>
        </p:spPr>
        <p:txBody>
          <a:bodyPr wrap="square" anchor="t" anchorCtr="0">
            <a:spAutoFit/>
          </a:bodyPr>
          <a:lstStyle>
            <a:lvl1pPr marL="0" indent="0" defTabSz="228597">
              <a:lnSpc>
                <a:spcPct val="100000"/>
              </a:lnSpc>
              <a:spcBef>
                <a:spcPts val="600"/>
              </a:spcBef>
              <a:buNone/>
              <a:defRPr sz="3200" b="0" spc="0" baseline="0">
                <a:solidFill>
                  <a:schemeClr val="tx1"/>
                </a:solidFill>
                <a:latin typeface="Verdana" panose="020B0604030504040204" pitchFamily="34" charset="0"/>
                <a:ea typeface="Verdana" panose="020B0604030504040204" pitchFamily="34" charset="0"/>
                <a:cs typeface="Verdana" panose="020B0604030504040204" pitchFamily="34" charset="0"/>
                <a:sym typeface="Aktiv Grotesk Ex Light"/>
              </a:defRPr>
            </a:lvl1pPr>
          </a:lstStyle>
          <a:p>
            <a:r>
              <a:rPr lang="en-US"/>
              <a:t>Subtitle</a:t>
            </a:r>
            <a:endParaRPr/>
          </a:p>
        </p:txBody>
      </p:sp>
      <p:sp>
        <p:nvSpPr>
          <p:cNvPr id="12" name="Section 01">
            <a:extLst>
              <a:ext uri="{FF2B5EF4-FFF2-40B4-BE49-F238E27FC236}">
                <a16:creationId xmlns:a16="http://schemas.microsoft.com/office/drawing/2014/main" id="{AA9CD650-FD0B-ED4E-87E9-83C644EDBC22}"/>
              </a:ext>
            </a:extLst>
          </p:cNvPr>
          <p:cNvSpPr txBox="1">
            <a:spLocks noGrp="1"/>
          </p:cNvSpPr>
          <p:nvPr>
            <p:ph type="body" sz="quarter" idx="17" hasCustomPrompt="1"/>
          </p:nvPr>
        </p:nvSpPr>
        <p:spPr>
          <a:xfrm>
            <a:off x="670215" y="5554771"/>
            <a:ext cx="3493608" cy="323165"/>
          </a:xfrm>
          <a:prstGeom prst="rect">
            <a:avLst/>
          </a:prstGeom>
        </p:spPr>
        <p:txBody>
          <a:bodyPr wrap="square" anchor="ctr">
            <a:spAutoFit/>
          </a:bodyPr>
          <a:lstStyle>
            <a:lvl1pPr marL="0" indent="0" defTabSz="228597">
              <a:lnSpc>
                <a:spcPct val="100000"/>
              </a:lnSpc>
              <a:spcBef>
                <a:spcPts val="600"/>
              </a:spcBef>
              <a:buNone/>
              <a:defRPr sz="1500" b="0" spc="0">
                <a:solidFill>
                  <a:schemeClr val="tx1"/>
                </a:solidFill>
                <a:latin typeface="Verdana" panose="020B0604030504040204" pitchFamily="34" charset="0"/>
                <a:ea typeface="Verdana" panose="020B0604030504040204" pitchFamily="34" charset="0"/>
                <a:cs typeface="Verdana" panose="020B0604030504040204" pitchFamily="34" charset="0"/>
                <a:sym typeface="Aktiv Grotesk Ex Bold"/>
              </a:defRPr>
            </a:lvl1pPr>
          </a:lstStyle>
          <a:p>
            <a:r>
              <a:rPr lang="en-US"/>
              <a:t>Additional Information Here</a:t>
            </a:r>
            <a:endParaRPr/>
          </a:p>
        </p:txBody>
      </p:sp>
      <p:pic>
        <p:nvPicPr>
          <p:cNvPr id="11" name="Picture 10">
            <a:extLst>
              <a:ext uri="{FF2B5EF4-FFF2-40B4-BE49-F238E27FC236}">
                <a16:creationId xmlns:a16="http://schemas.microsoft.com/office/drawing/2014/main" id="{810386E3-C6D2-1047-86EB-0D17288B11F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54717" y="550984"/>
            <a:ext cx="1841597" cy="644559"/>
          </a:xfrm>
          <a:prstGeom prst="rect">
            <a:avLst/>
          </a:prstGeom>
        </p:spPr>
      </p:pic>
      <p:pic>
        <p:nvPicPr>
          <p:cNvPr id="15" name="Picture 14">
            <a:extLst>
              <a:ext uri="{FF2B5EF4-FFF2-40B4-BE49-F238E27FC236}">
                <a16:creationId xmlns:a16="http://schemas.microsoft.com/office/drawing/2014/main" id="{A2B87C95-1F49-9E48-B74E-E609049141CC}"/>
              </a:ext>
            </a:extLst>
          </p:cNvPr>
          <p:cNvPicPr>
            <a:picLocks noChangeAspect="1"/>
          </p:cNvPicPr>
          <p:nvPr userDrawn="1"/>
        </p:nvPicPr>
        <p:blipFill>
          <a:blip r:embed="rId3"/>
          <a:stretch>
            <a:fillRect/>
          </a:stretch>
        </p:blipFill>
        <p:spPr>
          <a:xfrm>
            <a:off x="8119081" y="5449653"/>
            <a:ext cx="3454400" cy="584200"/>
          </a:xfrm>
          <a:prstGeom prst="rect">
            <a:avLst/>
          </a:prstGeom>
        </p:spPr>
      </p:pic>
    </p:spTree>
    <p:extLst>
      <p:ext uri="{BB962C8B-B14F-4D97-AF65-F5344CB8AC3E}">
        <p14:creationId xmlns:p14="http://schemas.microsoft.com/office/powerpoint/2010/main" val="344476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50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g Quote-Red">
    <p:bg>
      <p:bgPr>
        <a:solidFill>
          <a:schemeClr val="bg1"/>
        </a:solidFill>
        <a:effectLst/>
      </p:bgPr>
    </p:bg>
    <p:spTree>
      <p:nvGrpSpPr>
        <p:cNvPr id="1" name=""/>
        <p:cNvGrpSpPr/>
        <p:nvPr/>
      </p:nvGrpSpPr>
      <p:grpSpPr>
        <a:xfrm>
          <a:off x="0" y="0"/>
          <a:ext cx="0" cy="0"/>
          <a:chOff x="0" y="0"/>
          <a:chExt cx="0" cy="0"/>
        </a:xfrm>
      </p:grpSpPr>
      <p:sp>
        <p:nvSpPr>
          <p:cNvPr id="21" name="Rectangle"/>
          <p:cNvSpPr/>
          <p:nvPr/>
        </p:nvSpPr>
        <p:spPr>
          <a:xfrm>
            <a:off x="270934" y="232523"/>
            <a:ext cx="11650133" cy="6188869"/>
          </a:xfrm>
          <a:prstGeom prst="rect">
            <a:avLst/>
          </a:prstGeom>
          <a:solidFill>
            <a:schemeClr val="accent1"/>
          </a:solidFill>
          <a:ln w="12700">
            <a:miter lim="400000"/>
          </a:ln>
        </p:spPr>
        <p:txBody>
          <a:bodyPr lIns="25400" tIns="25400" rIns="25400" bIns="25400" anchor="ctr"/>
          <a:lstStyle/>
          <a:p>
            <a:pPr algn="ctr" defTabSz="412746">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Verdana" panose="020B0604030504040204" pitchFamily="34" charset="0"/>
              <a:ea typeface="Verdana" panose="020B0604030504040204" pitchFamily="34" charset="0"/>
              <a:cs typeface="Verdana" panose="020B0604030504040204" pitchFamily="34" charset="0"/>
            </a:endParaRPr>
          </a:p>
        </p:txBody>
      </p:sp>
      <p:sp>
        <p:nvSpPr>
          <p:cNvPr id="18" name="Seating"/>
          <p:cNvSpPr txBox="1">
            <a:spLocks noGrp="1"/>
          </p:cNvSpPr>
          <p:nvPr>
            <p:ph type="body" sz="quarter" idx="15" hasCustomPrompt="1"/>
          </p:nvPr>
        </p:nvSpPr>
        <p:spPr>
          <a:xfrm>
            <a:off x="1475509" y="3094531"/>
            <a:ext cx="9351819" cy="810543"/>
          </a:xfrm>
          <a:prstGeom prst="rect">
            <a:avLst/>
          </a:prstGeom>
        </p:spPr>
        <p:txBody>
          <a:bodyPr wrap="square" anchor="ctr">
            <a:spAutoFit/>
          </a:bodyPr>
          <a:lstStyle>
            <a:lvl1pPr marL="0" indent="0" defTabSz="228597">
              <a:lnSpc>
                <a:spcPct val="100000"/>
              </a:lnSpc>
              <a:spcBef>
                <a:spcPts val="600"/>
              </a:spcBef>
              <a:buNone/>
              <a:defRPr sz="4667" b="0" spc="-150" baseline="0">
                <a:solidFill>
                  <a:srgbClr val="FFFFFF"/>
                </a:solidFill>
                <a:latin typeface="Verdana" panose="020B0604030504040204" pitchFamily="34" charset="0"/>
                <a:ea typeface="Verdana" panose="020B0604030504040204" pitchFamily="34" charset="0"/>
                <a:cs typeface="Verdana" panose="020B0604030504040204" pitchFamily="34" charset="0"/>
                <a:sym typeface="Aktiv Grotesk Ex Light"/>
              </a:defRPr>
            </a:lvl1pPr>
          </a:lstStyle>
          <a:p>
            <a:r>
              <a:rPr lang="en-US"/>
              <a:t>Big Quote / Statement</a:t>
            </a:r>
            <a:endParaRPr/>
          </a:p>
        </p:txBody>
      </p:sp>
      <p:pic>
        <p:nvPicPr>
          <p:cNvPr id="11" name="Picture 10" descr="A close up of a logo&#10;&#10;Description automatically generated">
            <a:extLst>
              <a:ext uri="{FF2B5EF4-FFF2-40B4-BE49-F238E27FC236}">
                <a16:creationId xmlns:a16="http://schemas.microsoft.com/office/drawing/2014/main" id="{D39C62E3-DADE-5642-AE41-78A9A97B9FF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95792"/>
            <a:ext cx="1024482" cy="803161"/>
          </a:xfrm>
          <a:prstGeom prst="rect">
            <a:avLst/>
          </a:prstGeom>
        </p:spPr>
      </p:pic>
      <p:sp>
        <p:nvSpPr>
          <p:cNvPr id="7" name="Lear Proprietary and Confidential: The information contained herein is the exclusive property of Lear Corporation. This date shall not be disseminated or republished without the prior written consent of Lear Corporation.">
            <a:extLst>
              <a:ext uri="{FF2B5EF4-FFF2-40B4-BE49-F238E27FC236}">
                <a16:creationId xmlns:a16="http://schemas.microsoft.com/office/drawing/2014/main" id="{91EAC88A-04F2-774C-84FF-F2D8CE8CBBF0}"/>
              </a:ext>
            </a:extLst>
          </p:cNvPr>
          <p:cNvSpPr txBox="1"/>
          <p:nvPr userDrawn="1"/>
        </p:nvSpPr>
        <p:spPr>
          <a:xfrm>
            <a:off x="728133" y="6562627"/>
            <a:ext cx="11134458" cy="1713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p>
            <a:pPr defTabSz="228597">
              <a:lnSpc>
                <a:spcPct val="100000"/>
              </a:lnSpc>
              <a:spcBef>
                <a:spcPts val="600"/>
              </a:spcBef>
              <a:defRPr sz="1400">
                <a:solidFill>
                  <a:srgbClr val="807E78"/>
                </a:solidFill>
                <a:latin typeface="Aktiv Grotesk Light"/>
                <a:ea typeface="Aktiv Grotesk Light"/>
                <a:cs typeface="Aktiv Grotesk Light"/>
                <a:sym typeface="Aktiv Grotesk Light"/>
              </a:defRPr>
            </a:pPr>
            <a:r>
              <a:rPr sz="770" b="1">
                <a:solidFill>
                  <a:schemeClr val="tx1"/>
                </a:solidFill>
                <a:latin typeface="Verdana" panose="020B0604030504040204" pitchFamily="34" charset="0"/>
                <a:ea typeface="Verdana" panose="020B0604030504040204" pitchFamily="34" charset="0"/>
                <a:cs typeface="Verdana" panose="020B0604030504040204" pitchFamily="34" charset="0"/>
                <a:sym typeface="Aktiv Grotesk Medium"/>
              </a:rPr>
              <a:t>Lear Proprietary and Confidential:</a:t>
            </a:r>
            <a:r>
              <a:rPr sz="770" b="1">
                <a:solidFill>
                  <a:schemeClr val="tx1"/>
                </a:solidFill>
                <a:latin typeface="Verdana" panose="020B0604030504040204" pitchFamily="34" charset="0"/>
                <a:ea typeface="Verdana" panose="020B0604030504040204" pitchFamily="34" charset="0"/>
                <a:cs typeface="Verdana" panose="020B0604030504040204" pitchFamily="34" charset="0"/>
              </a:rPr>
              <a:t> </a:t>
            </a:r>
            <a:r>
              <a:rPr sz="770">
                <a:solidFill>
                  <a:schemeClr val="tx1"/>
                </a:solidFill>
                <a:latin typeface="Verdana" panose="020B0604030504040204" pitchFamily="34" charset="0"/>
                <a:ea typeface="Verdana" panose="020B0604030504040204" pitchFamily="34" charset="0"/>
                <a:cs typeface="Verdana" panose="020B0604030504040204" pitchFamily="34" charset="0"/>
              </a:rPr>
              <a:t>The information contained herein is the exclusive property of Lear Corporation. This dat</a:t>
            </a:r>
            <a:r>
              <a:rPr lang="en-US" sz="770">
                <a:solidFill>
                  <a:schemeClr val="tx1"/>
                </a:solidFill>
                <a:latin typeface="Verdana" panose="020B0604030504040204" pitchFamily="34" charset="0"/>
                <a:ea typeface="Verdana" panose="020B0604030504040204" pitchFamily="34" charset="0"/>
                <a:cs typeface="Verdana" panose="020B0604030504040204" pitchFamily="34" charset="0"/>
              </a:rPr>
              <a:t>a</a:t>
            </a:r>
            <a:r>
              <a:rPr sz="770">
                <a:solidFill>
                  <a:schemeClr val="tx1"/>
                </a:solidFill>
                <a:latin typeface="Verdana" panose="020B0604030504040204" pitchFamily="34" charset="0"/>
                <a:ea typeface="Verdana" panose="020B0604030504040204" pitchFamily="34" charset="0"/>
                <a:cs typeface="Verdana" panose="020B0604030504040204" pitchFamily="34" charset="0"/>
              </a:rPr>
              <a:t> shall not be disseminated or republished without the prior written consent of Lear Corporation. </a:t>
            </a:r>
          </a:p>
        </p:txBody>
      </p:sp>
      <p:sp>
        <p:nvSpPr>
          <p:cNvPr id="9" name="Slide Number">
            <a:extLst>
              <a:ext uri="{FF2B5EF4-FFF2-40B4-BE49-F238E27FC236}">
                <a16:creationId xmlns:a16="http://schemas.microsoft.com/office/drawing/2014/main" id="{0C31CBA8-BB87-7744-8AE5-838D7EA8A4CB}"/>
              </a:ext>
            </a:extLst>
          </p:cNvPr>
          <p:cNvSpPr txBox="1">
            <a:spLocks noGrp="1"/>
          </p:cNvSpPr>
          <p:nvPr>
            <p:ph type="sldNum" sz="quarter" idx="2"/>
          </p:nvPr>
        </p:nvSpPr>
        <p:spPr>
          <a:xfrm>
            <a:off x="11812896" y="6513645"/>
            <a:ext cx="322204" cy="256480"/>
          </a:xfrm>
          <a:prstGeom prst="rect">
            <a:avLst/>
          </a:prstGeom>
          <a:ln w="12700">
            <a:miter lim="400000"/>
          </a:ln>
        </p:spPr>
        <p:txBody>
          <a:bodyPr wrap="none" lIns="50800" tIns="50800" rIns="50800" bIns="50800" anchor="b">
            <a:spAutoFit/>
          </a:bodyPr>
          <a:lstStyle>
            <a:defPPr marL="0" marR="0" indent="0" algn="l" defTabSz="457177"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92097"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cs typeface="Verdana" panose="020B0604030504040204" pitchFamily="34" charset="0"/>
                <a:sym typeface="Aktiv Grotesk Ex Bold"/>
              </a:defRPr>
            </a:lvl1pPr>
            <a:lvl2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mtClean="0"/>
              <a:pPr/>
              <a:t>‹#›</a:t>
            </a:fld>
            <a:endParaRPr lang="en-US"/>
          </a:p>
        </p:txBody>
      </p:sp>
      <p:pic>
        <p:nvPicPr>
          <p:cNvPr id="10" name="Picture 9" descr="Shape&#10;&#10;Description automatically generated with low confidence">
            <a:extLst>
              <a:ext uri="{FF2B5EF4-FFF2-40B4-BE49-F238E27FC236}">
                <a16:creationId xmlns:a16="http://schemas.microsoft.com/office/drawing/2014/main" id="{93ADD9E3-6AA4-B84B-9AE0-4CFE944CDC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964" y="6536043"/>
            <a:ext cx="215754" cy="194054"/>
          </a:xfrm>
          <a:prstGeom prst="rect">
            <a:avLst/>
          </a:prstGeom>
        </p:spPr>
      </p:pic>
    </p:spTree>
    <p:extLst>
      <p:ext uri="{BB962C8B-B14F-4D97-AF65-F5344CB8AC3E}">
        <p14:creationId xmlns:p14="http://schemas.microsoft.com/office/powerpoint/2010/main" val="423694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50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ig Quote-Purple">
    <p:bg>
      <p:bgPr>
        <a:solidFill>
          <a:schemeClr val="bg1"/>
        </a:solidFill>
        <a:effectLst/>
      </p:bgPr>
    </p:bg>
    <p:spTree>
      <p:nvGrpSpPr>
        <p:cNvPr id="1" name=""/>
        <p:cNvGrpSpPr/>
        <p:nvPr/>
      </p:nvGrpSpPr>
      <p:grpSpPr>
        <a:xfrm>
          <a:off x="0" y="0"/>
          <a:ext cx="0" cy="0"/>
          <a:chOff x="0" y="0"/>
          <a:chExt cx="0" cy="0"/>
        </a:xfrm>
      </p:grpSpPr>
      <p:sp>
        <p:nvSpPr>
          <p:cNvPr id="21" name="Rectangle"/>
          <p:cNvSpPr/>
          <p:nvPr/>
        </p:nvSpPr>
        <p:spPr>
          <a:xfrm>
            <a:off x="270934" y="232523"/>
            <a:ext cx="11650133" cy="6188869"/>
          </a:xfrm>
          <a:prstGeom prst="rect">
            <a:avLst/>
          </a:prstGeom>
          <a:solidFill>
            <a:schemeClr val="accent2"/>
          </a:solidFill>
          <a:ln w="12700">
            <a:miter lim="400000"/>
          </a:ln>
        </p:spPr>
        <p:txBody>
          <a:bodyPr lIns="25400" tIns="25400" rIns="25400" bIns="25400" anchor="ctr"/>
          <a:lstStyle/>
          <a:p>
            <a:pPr algn="ctr" defTabSz="412746">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Verdana" panose="020B0604030504040204" pitchFamily="34" charset="0"/>
              <a:ea typeface="Verdana" panose="020B0604030504040204" pitchFamily="34" charset="0"/>
              <a:cs typeface="Verdana" panose="020B0604030504040204" pitchFamily="34" charset="0"/>
            </a:endParaRPr>
          </a:p>
        </p:txBody>
      </p:sp>
      <p:sp>
        <p:nvSpPr>
          <p:cNvPr id="18" name="Seating"/>
          <p:cNvSpPr txBox="1">
            <a:spLocks noGrp="1"/>
          </p:cNvSpPr>
          <p:nvPr>
            <p:ph type="body" sz="quarter" idx="15" hasCustomPrompt="1"/>
          </p:nvPr>
        </p:nvSpPr>
        <p:spPr>
          <a:xfrm>
            <a:off x="1475509" y="3094531"/>
            <a:ext cx="9351819" cy="810543"/>
          </a:xfrm>
          <a:prstGeom prst="rect">
            <a:avLst/>
          </a:prstGeom>
        </p:spPr>
        <p:txBody>
          <a:bodyPr wrap="square" anchor="ctr">
            <a:spAutoFit/>
          </a:bodyPr>
          <a:lstStyle>
            <a:lvl1pPr marL="0" indent="0" defTabSz="228597">
              <a:lnSpc>
                <a:spcPct val="100000"/>
              </a:lnSpc>
              <a:spcBef>
                <a:spcPts val="600"/>
              </a:spcBef>
              <a:buNone/>
              <a:defRPr sz="4667" b="0" spc="-150" baseline="0">
                <a:solidFill>
                  <a:srgbClr val="FFFFFF"/>
                </a:solidFill>
                <a:latin typeface="Verdana" panose="020B0604030504040204" pitchFamily="34" charset="0"/>
                <a:ea typeface="Verdana" panose="020B0604030504040204" pitchFamily="34" charset="0"/>
                <a:cs typeface="Verdana" panose="020B0604030504040204" pitchFamily="34" charset="0"/>
                <a:sym typeface="Aktiv Grotesk Ex Light"/>
              </a:defRPr>
            </a:lvl1pPr>
          </a:lstStyle>
          <a:p>
            <a:r>
              <a:rPr lang="en-US"/>
              <a:t>Big Quote / Statement</a:t>
            </a:r>
            <a:endParaRPr/>
          </a:p>
        </p:txBody>
      </p:sp>
      <p:pic>
        <p:nvPicPr>
          <p:cNvPr id="11" name="Picture 10" descr="A close up of a logo&#10;&#10;Description automatically generated">
            <a:extLst>
              <a:ext uri="{FF2B5EF4-FFF2-40B4-BE49-F238E27FC236}">
                <a16:creationId xmlns:a16="http://schemas.microsoft.com/office/drawing/2014/main" id="{25C2DBB1-0D58-6F4A-93E8-B37FE8536ED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95792"/>
            <a:ext cx="1024482" cy="803161"/>
          </a:xfrm>
          <a:prstGeom prst="rect">
            <a:avLst/>
          </a:prstGeom>
        </p:spPr>
      </p:pic>
      <p:sp>
        <p:nvSpPr>
          <p:cNvPr id="7" name="Lear Proprietary and Confidential: The information contained herein is the exclusive property of Lear Corporation. This date shall not be disseminated or republished without the prior written consent of Lear Corporation.">
            <a:extLst>
              <a:ext uri="{FF2B5EF4-FFF2-40B4-BE49-F238E27FC236}">
                <a16:creationId xmlns:a16="http://schemas.microsoft.com/office/drawing/2014/main" id="{BD0ADF67-60B7-5449-A16E-BA0AFD040763}"/>
              </a:ext>
            </a:extLst>
          </p:cNvPr>
          <p:cNvSpPr txBox="1"/>
          <p:nvPr userDrawn="1"/>
        </p:nvSpPr>
        <p:spPr>
          <a:xfrm>
            <a:off x="728133" y="6562627"/>
            <a:ext cx="11134458" cy="1713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p>
            <a:pPr defTabSz="228597">
              <a:lnSpc>
                <a:spcPct val="100000"/>
              </a:lnSpc>
              <a:spcBef>
                <a:spcPts val="600"/>
              </a:spcBef>
              <a:defRPr sz="1400">
                <a:solidFill>
                  <a:srgbClr val="807E78"/>
                </a:solidFill>
                <a:latin typeface="Aktiv Grotesk Light"/>
                <a:ea typeface="Aktiv Grotesk Light"/>
                <a:cs typeface="Aktiv Grotesk Light"/>
                <a:sym typeface="Aktiv Grotesk Light"/>
              </a:defRPr>
            </a:pPr>
            <a:r>
              <a:rPr sz="770" b="1">
                <a:solidFill>
                  <a:schemeClr val="tx1"/>
                </a:solidFill>
                <a:latin typeface="Verdana" panose="020B0604030504040204" pitchFamily="34" charset="0"/>
                <a:ea typeface="Verdana" panose="020B0604030504040204" pitchFamily="34" charset="0"/>
                <a:cs typeface="Verdana" panose="020B0604030504040204" pitchFamily="34" charset="0"/>
                <a:sym typeface="Aktiv Grotesk Medium"/>
              </a:rPr>
              <a:t>Lear Proprietary and Confidential:</a:t>
            </a:r>
            <a:r>
              <a:rPr sz="770" b="1">
                <a:solidFill>
                  <a:schemeClr val="tx1"/>
                </a:solidFill>
                <a:latin typeface="Verdana" panose="020B0604030504040204" pitchFamily="34" charset="0"/>
                <a:ea typeface="Verdana" panose="020B0604030504040204" pitchFamily="34" charset="0"/>
                <a:cs typeface="Verdana" panose="020B0604030504040204" pitchFamily="34" charset="0"/>
              </a:rPr>
              <a:t> </a:t>
            </a:r>
            <a:r>
              <a:rPr sz="770">
                <a:solidFill>
                  <a:schemeClr val="tx1"/>
                </a:solidFill>
                <a:latin typeface="Verdana" panose="020B0604030504040204" pitchFamily="34" charset="0"/>
                <a:ea typeface="Verdana" panose="020B0604030504040204" pitchFamily="34" charset="0"/>
                <a:cs typeface="Verdana" panose="020B0604030504040204" pitchFamily="34" charset="0"/>
              </a:rPr>
              <a:t>The information contained herein is the exclusive property of Lear Corporation. This dat</a:t>
            </a:r>
            <a:r>
              <a:rPr lang="en-US" sz="770">
                <a:solidFill>
                  <a:schemeClr val="tx1"/>
                </a:solidFill>
                <a:latin typeface="Verdana" panose="020B0604030504040204" pitchFamily="34" charset="0"/>
                <a:ea typeface="Verdana" panose="020B0604030504040204" pitchFamily="34" charset="0"/>
                <a:cs typeface="Verdana" panose="020B0604030504040204" pitchFamily="34" charset="0"/>
              </a:rPr>
              <a:t>a</a:t>
            </a:r>
            <a:r>
              <a:rPr sz="770">
                <a:solidFill>
                  <a:schemeClr val="tx1"/>
                </a:solidFill>
                <a:latin typeface="Verdana" panose="020B0604030504040204" pitchFamily="34" charset="0"/>
                <a:ea typeface="Verdana" panose="020B0604030504040204" pitchFamily="34" charset="0"/>
                <a:cs typeface="Verdana" panose="020B0604030504040204" pitchFamily="34" charset="0"/>
              </a:rPr>
              <a:t> shall not be disseminated or republished without the prior written consent of Lear Corporation. </a:t>
            </a:r>
          </a:p>
        </p:txBody>
      </p:sp>
      <p:sp>
        <p:nvSpPr>
          <p:cNvPr id="9" name="Slide Number">
            <a:extLst>
              <a:ext uri="{FF2B5EF4-FFF2-40B4-BE49-F238E27FC236}">
                <a16:creationId xmlns:a16="http://schemas.microsoft.com/office/drawing/2014/main" id="{54E02675-F459-A44B-A7C2-2D404B2F729C}"/>
              </a:ext>
            </a:extLst>
          </p:cNvPr>
          <p:cNvSpPr txBox="1">
            <a:spLocks noGrp="1"/>
          </p:cNvSpPr>
          <p:nvPr>
            <p:ph type="sldNum" sz="quarter" idx="2"/>
          </p:nvPr>
        </p:nvSpPr>
        <p:spPr>
          <a:xfrm>
            <a:off x="11812896" y="6513645"/>
            <a:ext cx="322204" cy="256480"/>
          </a:xfrm>
          <a:prstGeom prst="rect">
            <a:avLst/>
          </a:prstGeom>
          <a:ln w="12700">
            <a:miter lim="400000"/>
          </a:ln>
        </p:spPr>
        <p:txBody>
          <a:bodyPr wrap="none" lIns="50800" tIns="50800" rIns="50800" bIns="50800" anchor="b">
            <a:spAutoFit/>
          </a:bodyPr>
          <a:lstStyle>
            <a:defPPr marL="0" marR="0" indent="0" algn="l" defTabSz="457177"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92097"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cs typeface="Verdana" panose="020B0604030504040204" pitchFamily="34" charset="0"/>
                <a:sym typeface="Aktiv Grotesk Ex Bold"/>
              </a:defRPr>
            </a:lvl1pPr>
            <a:lvl2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mtClean="0"/>
              <a:pPr/>
              <a:t>‹#›</a:t>
            </a:fld>
            <a:endParaRPr lang="en-US"/>
          </a:p>
        </p:txBody>
      </p:sp>
      <p:pic>
        <p:nvPicPr>
          <p:cNvPr id="10" name="Picture 9" descr="Shape&#10;&#10;Description automatically generated with low confidence">
            <a:extLst>
              <a:ext uri="{FF2B5EF4-FFF2-40B4-BE49-F238E27FC236}">
                <a16:creationId xmlns:a16="http://schemas.microsoft.com/office/drawing/2014/main" id="{F4BCE302-0C2A-7B40-ABD3-A6FDA25F20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964" y="6536043"/>
            <a:ext cx="215754" cy="194054"/>
          </a:xfrm>
          <a:prstGeom prst="rect">
            <a:avLst/>
          </a:prstGeom>
        </p:spPr>
      </p:pic>
    </p:spTree>
    <p:extLst>
      <p:ext uri="{BB962C8B-B14F-4D97-AF65-F5344CB8AC3E}">
        <p14:creationId xmlns:p14="http://schemas.microsoft.com/office/powerpoint/2010/main" val="281647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50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ig Quote-Black">
    <p:bg>
      <p:bgPr>
        <a:solidFill>
          <a:schemeClr val="bg1"/>
        </a:solidFill>
        <a:effectLst/>
      </p:bgPr>
    </p:bg>
    <p:spTree>
      <p:nvGrpSpPr>
        <p:cNvPr id="1" name=""/>
        <p:cNvGrpSpPr/>
        <p:nvPr/>
      </p:nvGrpSpPr>
      <p:grpSpPr>
        <a:xfrm>
          <a:off x="0" y="0"/>
          <a:ext cx="0" cy="0"/>
          <a:chOff x="0" y="0"/>
          <a:chExt cx="0" cy="0"/>
        </a:xfrm>
      </p:grpSpPr>
      <p:sp>
        <p:nvSpPr>
          <p:cNvPr id="21" name="Rectangle"/>
          <p:cNvSpPr/>
          <p:nvPr/>
        </p:nvSpPr>
        <p:spPr>
          <a:xfrm>
            <a:off x="270934" y="232523"/>
            <a:ext cx="11650133" cy="6188869"/>
          </a:xfrm>
          <a:prstGeom prst="rect">
            <a:avLst/>
          </a:prstGeom>
          <a:solidFill>
            <a:schemeClr val="tx1"/>
          </a:solidFill>
          <a:ln w="12700">
            <a:miter lim="400000"/>
          </a:ln>
        </p:spPr>
        <p:txBody>
          <a:bodyPr lIns="25400" tIns="25400" rIns="25400" bIns="25400" anchor="ctr"/>
          <a:lstStyle/>
          <a:p>
            <a:pPr algn="ctr" defTabSz="412746">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Verdana" panose="020B0604030504040204" pitchFamily="34" charset="0"/>
              <a:ea typeface="Verdana" panose="020B0604030504040204" pitchFamily="34" charset="0"/>
              <a:cs typeface="Verdana" panose="020B0604030504040204" pitchFamily="34" charset="0"/>
            </a:endParaRPr>
          </a:p>
        </p:txBody>
      </p:sp>
      <p:sp>
        <p:nvSpPr>
          <p:cNvPr id="18" name="Seating"/>
          <p:cNvSpPr txBox="1">
            <a:spLocks noGrp="1"/>
          </p:cNvSpPr>
          <p:nvPr>
            <p:ph type="body" sz="quarter" idx="15" hasCustomPrompt="1"/>
          </p:nvPr>
        </p:nvSpPr>
        <p:spPr>
          <a:xfrm>
            <a:off x="1475509" y="3094531"/>
            <a:ext cx="9351819" cy="810543"/>
          </a:xfrm>
          <a:prstGeom prst="rect">
            <a:avLst/>
          </a:prstGeom>
        </p:spPr>
        <p:txBody>
          <a:bodyPr wrap="square" anchor="ctr">
            <a:spAutoFit/>
          </a:bodyPr>
          <a:lstStyle>
            <a:lvl1pPr marL="0" indent="0" defTabSz="228597">
              <a:lnSpc>
                <a:spcPct val="100000"/>
              </a:lnSpc>
              <a:spcBef>
                <a:spcPts val="600"/>
              </a:spcBef>
              <a:buNone/>
              <a:defRPr sz="4667" b="0" spc="-150" baseline="0">
                <a:solidFill>
                  <a:srgbClr val="FFFFFF"/>
                </a:solidFill>
                <a:latin typeface="Verdana" panose="020B0604030504040204" pitchFamily="34" charset="0"/>
                <a:ea typeface="Verdana" panose="020B0604030504040204" pitchFamily="34" charset="0"/>
                <a:cs typeface="Verdana" panose="020B0604030504040204" pitchFamily="34" charset="0"/>
                <a:sym typeface="Aktiv Grotesk Ex Light"/>
              </a:defRPr>
            </a:lvl1pPr>
          </a:lstStyle>
          <a:p>
            <a:r>
              <a:rPr lang="en-US"/>
              <a:t>Big Quote / Statement</a:t>
            </a:r>
            <a:endParaRPr/>
          </a:p>
        </p:txBody>
      </p:sp>
      <p:pic>
        <p:nvPicPr>
          <p:cNvPr id="11" name="Picture 10" descr="A close up of a logo&#10;&#10;Description automatically generated">
            <a:extLst>
              <a:ext uri="{FF2B5EF4-FFF2-40B4-BE49-F238E27FC236}">
                <a16:creationId xmlns:a16="http://schemas.microsoft.com/office/drawing/2014/main" id="{5F063AC7-916E-5C49-A07B-583A79E010B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95792"/>
            <a:ext cx="1024482" cy="803161"/>
          </a:xfrm>
          <a:prstGeom prst="rect">
            <a:avLst/>
          </a:prstGeom>
        </p:spPr>
      </p:pic>
      <p:sp>
        <p:nvSpPr>
          <p:cNvPr id="7" name="Lear Proprietary and Confidential: The information contained herein is the exclusive property of Lear Corporation. This date shall not be disseminated or republished without the prior written consent of Lear Corporation.">
            <a:extLst>
              <a:ext uri="{FF2B5EF4-FFF2-40B4-BE49-F238E27FC236}">
                <a16:creationId xmlns:a16="http://schemas.microsoft.com/office/drawing/2014/main" id="{02144B58-10EE-A84B-9558-6E76AFD3BBA3}"/>
              </a:ext>
            </a:extLst>
          </p:cNvPr>
          <p:cNvSpPr txBox="1"/>
          <p:nvPr userDrawn="1"/>
        </p:nvSpPr>
        <p:spPr>
          <a:xfrm>
            <a:off x="728133" y="6562627"/>
            <a:ext cx="11134458" cy="1713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p>
            <a:pPr defTabSz="228597">
              <a:lnSpc>
                <a:spcPct val="100000"/>
              </a:lnSpc>
              <a:spcBef>
                <a:spcPts val="600"/>
              </a:spcBef>
              <a:defRPr sz="1400">
                <a:solidFill>
                  <a:srgbClr val="807E78"/>
                </a:solidFill>
                <a:latin typeface="Aktiv Grotesk Light"/>
                <a:ea typeface="Aktiv Grotesk Light"/>
                <a:cs typeface="Aktiv Grotesk Light"/>
                <a:sym typeface="Aktiv Grotesk Light"/>
              </a:defRPr>
            </a:pPr>
            <a:r>
              <a:rPr sz="770" b="1">
                <a:solidFill>
                  <a:schemeClr val="tx1"/>
                </a:solidFill>
                <a:latin typeface="Verdana" panose="020B0604030504040204" pitchFamily="34" charset="0"/>
                <a:ea typeface="Verdana" panose="020B0604030504040204" pitchFamily="34" charset="0"/>
                <a:cs typeface="Verdana" panose="020B0604030504040204" pitchFamily="34" charset="0"/>
                <a:sym typeface="Aktiv Grotesk Medium"/>
              </a:rPr>
              <a:t>Lear Proprietary and Confidential:</a:t>
            </a:r>
            <a:r>
              <a:rPr sz="770" b="1">
                <a:solidFill>
                  <a:schemeClr val="tx1"/>
                </a:solidFill>
                <a:latin typeface="Verdana" panose="020B0604030504040204" pitchFamily="34" charset="0"/>
                <a:ea typeface="Verdana" panose="020B0604030504040204" pitchFamily="34" charset="0"/>
                <a:cs typeface="Verdana" panose="020B0604030504040204" pitchFamily="34" charset="0"/>
              </a:rPr>
              <a:t> </a:t>
            </a:r>
            <a:r>
              <a:rPr sz="770">
                <a:solidFill>
                  <a:schemeClr val="tx1"/>
                </a:solidFill>
                <a:latin typeface="Verdana" panose="020B0604030504040204" pitchFamily="34" charset="0"/>
                <a:ea typeface="Verdana" panose="020B0604030504040204" pitchFamily="34" charset="0"/>
                <a:cs typeface="Verdana" panose="020B0604030504040204" pitchFamily="34" charset="0"/>
              </a:rPr>
              <a:t>The information contained herein is the exclusive property of Lear Corporation. This dat</a:t>
            </a:r>
            <a:r>
              <a:rPr lang="en-US" sz="770">
                <a:solidFill>
                  <a:schemeClr val="tx1"/>
                </a:solidFill>
                <a:latin typeface="Verdana" panose="020B0604030504040204" pitchFamily="34" charset="0"/>
                <a:ea typeface="Verdana" panose="020B0604030504040204" pitchFamily="34" charset="0"/>
                <a:cs typeface="Verdana" panose="020B0604030504040204" pitchFamily="34" charset="0"/>
              </a:rPr>
              <a:t>a</a:t>
            </a:r>
            <a:r>
              <a:rPr sz="770">
                <a:solidFill>
                  <a:schemeClr val="tx1"/>
                </a:solidFill>
                <a:latin typeface="Verdana" panose="020B0604030504040204" pitchFamily="34" charset="0"/>
                <a:ea typeface="Verdana" panose="020B0604030504040204" pitchFamily="34" charset="0"/>
                <a:cs typeface="Verdana" panose="020B0604030504040204" pitchFamily="34" charset="0"/>
              </a:rPr>
              <a:t> shall not be disseminated or republished without the prior written consent of Lear Corporation. </a:t>
            </a:r>
          </a:p>
        </p:txBody>
      </p:sp>
      <p:sp>
        <p:nvSpPr>
          <p:cNvPr id="8" name="Slide Number">
            <a:extLst>
              <a:ext uri="{FF2B5EF4-FFF2-40B4-BE49-F238E27FC236}">
                <a16:creationId xmlns:a16="http://schemas.microsoft.com/office/drawing/2014/main" id="{886EB814-3882-7E48-9B17-E4E9FD3ED5DA}"/>
              </a:ext>
            </a:extLst>
          </p:cNvPr>
          <p:cNvSpPr txBox="1">
            <a:spLocks noGrp="1"/>
          </p:cNvSpPr>
          <p:nvPr>
            <p:ph type="sldNum" sz="quarter" idx="2"/>
          </p:nvPr>
        </p:nvSpPr>
        <p:spPr>
          <a:xfrm>
            <a:off x="11812896" y="6513645"/>
            <a:ext cx="322204" cy="256480"/>
          </a:xfrm>
          <a:prstGeom prst="rect">
            <a:avLst/>
          </a:prstGeom>
          <a:ln w="12700">
            <a:miter lim="400000"/>
          </a:ln>
        </p:spPr>
        <p:txBody>
          <a:bodyPr wrap="none" lIns="50800" tIns="50800" rIns="50800" bIns="50800" anchor="b">
            <a:spAutoFit/>
          </a:bodyPr>
          <a:lstStyle>
            <a:defPPr marL="0" marR="0" indent="0" algn="l" defTabSz="457177"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92097"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cs typeface="Verdana" panose="020B0604030504040204" pitchFamily="34" charset="0"/>
                <a:sym typeface="Aktiv Grotesk Ex Bold"/>
              </a:defRPr>
            </a:lvl1pPr>
            <a:lvl2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mtClean="0"/>
              <a:pPr/>
              <a:t>‹#›</a:t>
            </a:fld>
            <a:endParaRPr lang="en-US"/>
          </a:p>
        </p:txBody>
      </p:sp>
      <p:pic>
        <p:nvPicPr>
          <p:cNvPr id="10" name="Picture 9" descr="Shape&#10;&#10;Description automatically generated with low confidence">
            <a:extLst>
              <a:ext uri="{FF2B5EF4-FFF2-40B4-BE49-F238E27FC236}">
                <a16:creationId xmlns:a16="http://schemas.microsoft.com/office/drawing/2014/main" id="{4E3ADB55-D376-F74E-9919-9B125E7CA8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964" y="6536043"/>
            <a:ext cx="215754" cy="194054"/>
          </a:xfrm>
          <a:prstGeom prst="rect">
            <a:avLst/>
          </a:prstGeom>
        </p:spPr>
      </p:pic>
    </p:spTree>
    <p:extLst>
      <p:ext uri="{BB962C8B-B14F-4D97-AF65-F5344CB8AC3E}">
        <p14:creationId xmlns:p14="http://schemas.microsoft.com/office/powerpoint/2010/main" val="101180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50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ig Quote-White">
    <p:bg>
      <p:bgPr>
        <a:solidFill>
          <a:srgbClr val="EFEFED"/>
        </a:solidFill>
        <a:effectLst/>
      </p:bgPr>
    </p:bg>
    <p:spTree>
      <p:nvGrpSpPr>
        <p:cNvPr id="1" name=""/>
        <p:cNvGrpSpPr/>
        <p:nvPr/>
      </p:nvGrpSpPr>
      <p:grpSpPr>
        <a:xfrm>
          <a:off x="0" y="0"/>
          <a:ext cx="0" cy="0"/>
          <a:chOff x="0" y="0"/>
          <a:chExt cx="0" cy="0"/>
        </a:xfrm>
      </p:grpSpPr>
      <p:sp>
        <p:nvSpPr>
          <p:cNvPr id="21" name="Rectangle"/>
          <p:cNvSpPr/>
          <p:nvPr/>
        </p:nvSpPr>
        <p:spPr>
          <a:xfrm>
            <a:off x="270934" y="232523"/>
            <a:ext cx="11650133" cy="6188869"/>
          </a:xfrm>
          <a:prstGeom prst="rect">
            <a:avLst/>
          </a:prstGeom>
          <a:solidFill>
            <a:schemeClr val="bg1"/>
          </a:solidFill>
          <a:ln w="12700">
            <a:miter lim="400000"/>
          </a:ln>
        </p:spPr>
        <p:txBody>
          <a:bodyPr lIns="25400" tIns="25400" rIns="25400" bIns="25400" anchor="ctr"/>
          <a:lstStyle/>
          <a:p>
            <a:pPr algn="ctr" defTabSz="412746">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Verdana" panose="020B0604030504040204" pitchFamily="34" charset="0"/>
              <a:ea typeface="Verdana" panose="020B0604030504040204" pitchFamily="34" charset="0"/>
              <a:cs typeface="Verdana" panose="020B0604030504040204" pitchFamily="34" charset="0"/>
            </a:endParaRPr>
          </a:p>
        </p:txBody>
      </p:sp>
      <p:sp>
        <p:nvSpPr>
          <p:cNvPr id="18" name="Seating"/>
          <p:cNvSpPr txBox="1">
            <a:spLocks noGrp="1"/>
          </p:cNvSpPr>
          <p:nvPr>
            <p:ph type="body" sz="quarter" idx="15" hasCustomPrompt="1"/>
          </p:nvPr>
        </p:nvSpPr>
        <p:spPr>
          <a:xfrm>
            <a:off x="1475509" y="3094531"/>
            <a:ext cx="9351819" cy="810543"/>
          </a:xfrm>
          <a:prstGeom prst="rect">
            <a:avLst/>
          </a:prstGeom>
        </p:spPr>
        <p:txBody>
          <a:bodyPr wrap="square" anchor="ctr">
            <a:spAutoFit/>
          </a:bodyPr>
          <a:lstStyle>
            <a:lvl1pPr marL="0" indent="0" defTabSz="228597">
              <a:lnSpc>
                <a:spcPct val="100000"/>
              </a:lnSpc>
              <a:spcBef>
                <a:spcPts val="600"/>
              </a:spcBef>
              <a:buNone/>
              <a:defRPr sz="4667" b="0" spc="-150" baseline="0">
                <a:solidFill>
                  <a:schemeClr val="tx1"/>
                </a:solidFill>
                <a:latin typeface="Verdana" panose="020B0604030504040204" pitchFamily="34" charset="0"/>
                <a:ea typeface="Verdana" panose="020B0604030504040204" pitchFamily="34" charset="0"/>
                <a:cs typeface="Verdana" panose="020B0604030504040204" pitchFamily="34" charset="0"/>
                <a:sym typeface="Aktiv Grotesk Ex Light"/>
              </a:defRPr>
            </a:lvl1pPr>
          </a:lstStyle>
          <a:p>
            <a:r>
              <a:rPr lang="en-US"/>
              <a:t>Big Quote / Statement</a:t>
            </a:r>
            <a:endParaRPr/>
          </a:p>
        </p:txBody>
      </p:sp>
      <p:pic>
        <p:nvPicPr>
          <p:cNvPr id="11" name="Picture 10" descr="A close up of a logo&#10;&#10;Description automatically generated">
            <a:extLst>
              <a:ext uri="{FF2B5EF4-FFF2-40B4-BE49-F238E27FC236}">
                <a16:creationId xmlns:a16="http://schemas.microsoft.com/office/drawing/2014/main" id="{5B968081-8A92-2246-9400-23E6C4603E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95792"/>
            <a:ext cx="1024482" cy="803161"/>
          </a:xfrm>
          <a:prstGeom prst="rect">
            <a:avLst/>
          </a:prstGeom>
        </p:spPr>
      </p:pic>
      <p:sp>
        <p:nvSpPr>
          <p:cNvPr id="7" name="Lear Proprietary and Confidential: The information contained herein is the exclusive property of Lear Corporation. This date shall not be disseminated or republished without the prior written consent of Lear Corporation.">
            <a:extLst>
              <a:ext uri="{FF2B5EF4-FFF2-40B4-BE49-F238E27FC236}">
                <a16:creationId xmlns:a16="http://schemas.microsoft.com/office/drawing/2014/main" id="{FE704C8B-E560-E843-BB9D-3F6C997EE84F}"/>
              </a:ext>
            </a:extLst>
          </p:cNvPr>
          <p:cNvSpPr txBox="1"/>
          <p:nvPr userDrawn="1"/>
        </p:nvSpPr>
        <p:spPr>
          <a:xfrm>
            <a:off x="728133" y="6562627"/>
            <a:ext cx="11134458" cy="1713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p>
            <a:pPr defTabSz="228597">
              <a:lnSpc>
                <a:spcPct val="100000"/>
              </a:lnSpc>
              <a:spcBef>
                <a:spcPts val="600"/>
              </a:spcBef>
              <a:defRPr sz="1400">
                <a:solidFill>
                  <a:srgbClr val="807E78"/>
                </a:solidFill>
                <a:latin typeface="Aktiv Grotesk Light"/>
                <a:ea typeface="Aktiv Grotesk Light"/>
                <a:cs typeface="Aktiv Grotesk Light"/>
                <a:sym typeface="Aktiv Grotesk Light"/>
              </a:defRPr>
            </a:pPr>
            <a:r>
              <a:rPr sz="770" b="1">
                <a:solidFill>
                  <a:schemeClr val="tx1"/>
                </a:solidFill>
                <a:latin typeface="Verdana" panose="020B0604030504040204" pitchFamily="34" charset="0"/>
                <a:ea typeface="Verdana" panose="020B0604030504040204" pitchFamily="34" charset="0"/>
                <a:cs typeface="Verdana" panose="020B0604030504040204" pitchFamily="34" charset="0"/>
                <a:sym typeface="Aktiv Grotesk Medium"/>
              </a:rPr>
              <a:t>Lear Proprietary and Confidential:</a:t>
            </a:r>
            <a:r>
              <a:rPr sz="770" b="1">
                <a:solidFill>
                  <a:schemeClr val="tx1"/>
                </a:solidFill>
                <a:latin typeface="Verdana" panose="020B0604030504040204" pitchFamily="34" charset="0"/>
                <a:ea typeface="Verdana" panose="020B0604030504040204" pitchFamily="34" charset="0"/>
                <a:cs typeface="Verdana" panose="020B0604030504040204" pitchFamily="34" charset="0"/>
              </a:rPr>
              <a:t> </a:t>
            </a:r>
            <a:r>
              <a:rPr sz="770">
                <a:solidFill>
                  <a:schemeClr val="tx1"/>
                </a:solidFill>
                <a:latin typeface="Verdana" panose="020B0604030504040204" pitchFamily="34" charset="0"/>
                <a:ea typeface="Verdana" panose="020B0604030504040204" pitchFamily="34" charset="0"/>
                <a:cs typeface="Verdana" panose="020B0604030504040204" pitchFamily="34" charset="0"/>
              </a:rPr>
              <a:t>The information contained herein is the exclusive property of Lear Corporation. This dat</a:t>
            </a:r>
            <a:r>
              <a:rPr lang="en-US" sz="770">
                <a:solidFill>
                  <a:schemeClr val="tx1"/>
                </a:solidFill>
                <a:latin typeface="Verdana" panose="020B0604030504040204" pitchFamily="34" charset="0"/>
                <a:ea typeface="Verdana" panose="020B0604030504040204" pitchFamily="34" charset="0"/>
                <a:cs typeface="Verdana" panose="020B0604030504040204" pitchFamily="34" charset="0"/>
              </a:rPr>
              <a:t>a</a:t>
            </a:r>
            <a:r>
              <a:rPr sz="770">
                <a:solidFill>
                  <a:schemeClr val="tx1"/>
                </a:solidFill>
                <a:latin typeface="Verdana" panose="020B0604030504040204" pitchFamily="34" charset="0"/>
                <a:ea typeface="Verdana" panose="020B0604030504040204" pitchFamily="34" charset="0"/>
                <a:cs typeface="Verdana" panose="020B0604030504040204" pitchFamily="34" charset="0"/>
              </a:rPr>
              <a:t> shall not be disseminated or republished without the prior written consent of Lear Corporation. </a:t>
            </a:r>
          </a:p>
        </p:txBody>
      </p:sp>
      <p:sp>
        <p:nvSpPr>
          <p:cNvPr id="9" name="Slide Number">
            <a:extLst>
              <a:ext uri="{FF2B5EF4-FFF2-40B4-BE49-F238E27FC236}">
                <a16:creationId xmlns:a16="http://schemas.microsoft.com/office/drawing/2014/main" id="{610337BC-C0A8-6F44-B65B-FE8EBCD1FD6A}"/>
              </a:ext>
            </a:extLst>
          </p:cNvPr>
          <p:cNvSpPr txBox="1">
            <a:spLocks noGrp="1"/>
          </p:cNvSpPr>
          <p:nvPr>
            <p:ph type="sldNum" sz="quarter" idx="2"/>
          </p:nvPr>
        </p:nvSpPr>
        <p:spPr>
          <a:xfrm>
            <a:off x="11812896" y="6513645"/>
            <a:ext cx="322204" cy="256480"/>
          </a:xfrm>
          <a:prstGeom prst="rect">
            <a:avLst/>
          </a:prstGeom>
          <a:ln w="12700">
            <a:miter lim="400000"/>
          </a:ln>
        </p:spPr>
        <p:txBody>
          <a:bodyPr wrap="none" lIns="50800" tIns="50800" rIns="50800" bIns="50800" anchor="b">
            <a:spAutoFit/>
          </a:bodyPr>
          <a:lstStyle>
            <a:defPPr marL="0" marR="0" indent="0" algn="l" defTabSz="457177"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92097"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cs typeface="Verdana" panose="020B0604030504040204" pitchFamily="34" charset="0"/>
                <a:sym typeface="Aktiv Grotesk Ex Bold"/>
              </a:defRPr>
            </a:lvl1pPr>
            <a:lvl2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mtClean="0"/>
              <a:pPr/>
              <a:t>‹#›</a:t>
            </a:fld>
            <a:endParaRPr lang="en-US"/>
          </a:p>
        </p:txBody>
      </p:sp>
      <p:pic>
        <p:nvPicPr>
          <p:cNvPr id="10" name="Picture 9" descr="Shape&#10;&#10;Description automatically generated with low confidence">
            <a:extLst>
              <a:ext uri="{FF2B5EF4-FFF2-40B4-BE49-F238E27FC236}">
                <a16:creationId xmlns:a16="http://schemas.microsoft.com/office/drawing/2014/main" id="{8A79C44C-A13D-DC4A-A148-838C4680D9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964" y="6536043"/>
            <a:ext cx="215754" cy="194054"/>
          </a:xfrm>
          <a:prstGeom prst="rect">
            <a:avLst/>
          </a:prstGeom>
        </p:spPr>
      </p:pic>
    </p:spTree>
    <p:extLst>
      <p:ext uri="{BB962C8B-B14F-4D97-AF65-F5344CB8AC3E}">
        <p14:creationId xmlns:p14="http://schemas.microsoft.com/office/powerpoint/2010/main" val="175761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50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ig Quote with Image">
    <p:bg>
      <p:bgPr>
        <a:solidFill>
          <a:schemeClr val="bg1"/>
        </a:solidFill>
        <a:effectLst/>
      </p:bgPr>
    </p:bg>
    <p:spTree>
      <p:nvGrpSpPr>
        <p:cNvPr id="1" name=""/>
        <p:cNvGrpSpPr/>
        <p:nvPr/>
      </p:nvGrpSpPr>
      <p:grpSpPr>
        <a:xfrm>
          <a:off x="0" y="0"/>
          <a:ext cx="0" cy="0"/>
          <a:chOff x="0" y="0"/>
          <a:chExt cx="0" cy="0"/>
        </a:xfrm>
      </p:grpSpPr>
      <p:sp>
        <p:nvSpPr>
          <p:cNvPr id="21" name="Rectangle"/>
          <p:cNvSpPr/>
          <p:nvPr/>
        </p:nvSpPr>
        <p:spPr>
          <a:xfrm>
            <a:off x="270934" y="232523"/>
            <a:ext cx="11650133" cy="6188869"/>
          </a:xfrm>
          <a:prstGeom prst="rect">
            <a:avLst/>
          </a:prstGeom>
          <a:solidFill>
            <a:schemeClr val="bg1"/>
          </a:solidFill>
          <a:ln w="12700">
            <a:miter lim="400000"/>
          </a:ln>
        </p:spPr>
        <p:txBody>
          <a:bodyPr lIns="25400" tIns="25400" rIns="25400" bIns="25400" anchor="ctr"/>
          <a:lstStyle/>
          <a:p>
            <a:pPr algn="ctr" defTabSz="412746">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Verdana" panose="020B0604030504040204" pitchFamily="34" charset="0"/>
              <a:ea typeface="Verdana" panose="020B0604030504040204" pitchFamily="34" charset="0"/>
              <a:cs typeface="Verdana" panose="020B0604030504040204" pitchFamily="34" charset="0"/>
            </a:endParaRPr>
          </a:p>
        </p:txBody>
      </p:sp>
      <p:sp>
        <p:nvSpPr>
          <p:cNvPr id="3" name="Picture Placeholder 2"/>
          <p:cNvSpPr>
            <a:spLocks noGrp="1"/>
          </p:cNvSpPr>
          <p:nvPr>
            <p:ph type="pic" sz="quarter" idx="17"/>
          </p:nvPr>
        </p:nvSpPr>
        <p:spPr>
          <a:xfrm>
            <a:off x="270671" y="228600"/>
            <a:ext cx="11671300" cy="6174581"/>
          </a:xfrm>
          <a:prstGeom prst="rect">
            <a:avLst/>
          </a:prstGeom>
        </p:spPr>
        <p:txBody>
          <a:bodyPr/>
          <a:lstStyle>
            <a:lvl1pPr marL="0" indent="0">
              <a:lnSpc>
                <a:spcPct val="100000"/>
              </a:lnSpc>
              <a:buNone/>
              <a:defRPr sz="1800">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18" name="Seating"/>
          <p:cNvSpPr txBox="1">
            <a:spLocks noGrp="1"/>
          </p:cNvSpPr>
          <p:nvPr>
            <p:ph type="body" sz="quarter" idx="15" hasCustomPrompt="1"/>
          </p:nvPr>
        </p:nvSpPr>
        <p:spPr>
          <a:xfrm>
            <a:off x="1475509" y="3094529"/>
            <a:ext cx="9351819" cy="810543"/>
          </a:xfrm>
          <a:prstGeom prst="rect">
            <a:avLst/>
          </a:prstGeom>
        </p:spPr>
        <p:txBody>
          <a:bodyPr wrap="square" anchor="ctr">
            <a:spAutoFit/>
          </a:bodyPr>
          <a:lstStyle>
            <a:lvl1pPr marL="0" indent="0" defTabSz="228597">
              <a:lnSpc>
                <a:spcPct val="100000"/>
              </a:lnSpc>
              <a:spcBef>
                <a:spcPts val="600"/>
              </a:spcBef>
              <a:buNone/>
              <a:defRPr sz="4667" b="0" spc="-150" baseline="0">
                <a:solidFill>
                  <a:schemeClr val="tx1"/>
                </a:solidFill>
                <a:latin typeface="Verdana" panose="020B0604030504040204" pitchFamily="34" charset="0"/>
                <a:ea typeface="Verdana" panose="020B0604030504040204" pitchFamily="34" charset="0"/>
                <a:cs typeface="Verdana" panose="020B0604030504040204" pitchFamily="34" charset="0"/>
                <a:sym typeface="Aktiv Grotesk Ex Light"/>
              </a:defRPr>
            </a:lvl1pPr>
          </a:lstStyle>
          <a:p>
            <a:r>
              <a:rPr lang="en-US"/>
              <a:t>Big Quote / Statement</a:t>
            </a:r>
            <a:endParaRPr/>
          </a:p>
        </p:txBody>
      </p:sp>
      <p:sp>
        <p:nvSpPr>
          <p:cNvPr id="11" name="Text Placeholder 8">
            <a:extLst>
              <a:ext uri="{FF2B5EF4-FFF2-40B4-BE49-F238E27FC236}">
                <a16:creationId xmlns:a16="http://schemas.microsoft.com/office/drawing/2014/main" id="{F9AB4091-B0CE-A94D-8819-465D4E417733}"/>
              </a:ext>
            </a:extLst>
          </p:cNvPr>
          <p:cNvSpPr>
            <a:spLocks noGrp="1"/>
          </p:cNvSpPr>
          <p:nvPr>
            <p:ph type="body" sz="quarter" idx="19" hasCustomPrompt="1"/>
          </p:nvPr>
        </p:nvSpPr>
        <p:spPr>
          <a:xfrm>
            <a:off x="0" y="595792"/>
            <a:ext cx="1024482" cy="803393"/>
          </a:xfrm>
          <a:blipFill dpi="0" rotWithShape="1">
            <a:blip r:embed="rId2" cstate="email">
              <a:alphaModFix/>
              <a:extLst>
                <a:ext uri="{28A0092B-C50C-407E-A947-70E740481C1C}">
                  <a14:useLocalDpi xmlns:a14="http://schemas.microsoft.com/office/drawing/2010/main"/>
                </a:ext>
              </a:extLst>
            </a:blip>
            <a:srcRect/>
            <a:stretch>
              <a:fillRect/>
            </a:stretch>
          </a:blipFill>
        </p:spPr>
        <p:txBody>
          <a:bodyPr/>
          <a:lstStyle>
            <a:lvl1pPr marL="0" indent="0">
              <a:buNone/>
              <a:defRPr>
                <a:latin typeface="Verdana" panose="020B0604030504040204" pitchFamily="34" charset="0"/>
                <a:ea typeface="Verdana" panose="020B0604030504040204" pitchFamily="34" charset="0"/>
                <a:cs typeface="Verdana" panose="020B0604030504040204" pitchFamily="34" charset="0"/>
              </a:defRPr>
            </a:lvl1pPr>
          </a:lstStyle>
          <a:p>
            <a:pPr lvl="0"/>
            <a:r>
              <a:rPr lang="en-US"/>
              <a:t> </a:t>
            </a:r>
          </a:p>
        </p:txBody>
      </p:sp>
      <p:sp>
        <p:nvSpPr>
          <p:cNvPr id="8" name="Lear Proprietary and Confidential: The information contained herein is the exclusive property of Lear Corporation. This date shall not be disseminated or republished without the prior written consent of Lear Corporation.">
            <a:extLst>
              <a:ext uri="{FF2B5EF4-FFF2-40B4-BE49-F238E27FC236}">
                <a16:creationId xmlns:a16="http://schemas.microsoft.com/office/drawing/2014/main" id="{1A5073C4-3DC2-BB48-A860-AF50798BC36B}"/>
              </a:ext>
            </a:extLst>
          </p:cNvPr>
          <p:cNvSpPr txBox="1"/>
          <p:nvPr userDrawn="1"/>
        </p:nvSpPr>
        <p:spPr>
          <a:xfrm>
            <a:off x="728133" y="6562627"/>
            <a:ext cx="11134458" cy="1713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p>
            <a:pPr defTabSz="228597">
              <a:lnSpc>
                <a:spcPct val="100000"/>
              </a:lnSpc>
              <a:spcBef>
                <a:spcPts val="600"/>
              </a:spcBef>
              <a:defRPr sz="1400">
                <a:solidFill>
                  <a:srgbClr val="807E78"/>
                </a:solidFill>
                <a:latin typeface="Aktiv Grotesk Light"/>
                <a:ea typeface="Aktiv Grotesk Light"/>
                <a:cs typeface="Aktiv Grotesk Light"/>
                <a:sym typeface="Aktiv Grotesk Light"/>
              </a:defRPr>
            </a:pPr>
            <a:r>
              <a:rPr sz="770" b="1">
                <a:solidFill>
                  <a:schemeClr val="tx1"/>
                </a:solidFill>
                <a:latin typeface="Verdana" panose="020B0604030504040204" pitchFamily="34" charset="0"/>
                <a:ea typeface="Verdana" panose="020B0604030504040204" pitchFamily="34" charset="0"/>
                <a:cs typeface="Verdana" panose="020B0604030504040204" pitchFamily="34" charset="0"/>
                <a:sym typeface="Aktiv Grotesk Medium"/>
              </a:rPr>
              <a:t>Lear Proprietary and Confidential:</a:t>
            </a:r>
            <a:r>
              <a:rPr sz="770" b="1">
                <a:solidFill>
                  <a:schemeClr val="tx1"/>
                </a:solidFill>
                <a:latin typeface="Verdana" panose="020B0604030504040204" pitchFamily="34" charset="0"/>
                <a:ea typeface="Verdana" panose="020B0604030504040204" pitchFamily="34" charset="0"/>
                <a:cs typeface="Verdana" panose="020B0604030504040204" pitchFamily="34" charset="0"/>
              </a:rPr>
              <a:t> </a:t>
            </a:r>
            <a:r>
              <a:rPr sz="770">
                <a:solidFill>
                  <a:schemeClr val="tx1"/>
                </a:solidFill>
                <a:latin typeface="Verdana" panose="020B0604030504040204" pitchFamily="34" charset="0"/>
                <a:ea typeface="Verdana" panose="020B0604030504040204" pitchFamily="34" charset="0"/>
                <a:cs typeface="Verdana" panose="020B0604030504040204" pitchFamily="34" charset="0"/>
              </a:rPr>
              <a:t>The information contained herein is the exclusive property of Lear Corporation. This dat</a:t>
            </a:r>
            <a:r>
              <a:rPr lang="en-US" sz="770">
                <a:solidFill>
                  <a:schemeClr val="tx1"/>
                </a:solidFill>
                <a:latin typeface="Verdana" panose="020B0604030504040204" pitchFamily="34" charset="0"/>
                <a:ea typeface="Verdana" panose="020B0604030504040204" pitchFamily="34" charset="0"/>
                <a:cs typeface="Verdana" panose="020B0604030504040204" pitchFamily="34" charset="0"/>
              </a:rPr>
              <a:t>a</a:t>
            </a:r>
            <a:r>
              <a:rPr sz="770">
                <a:solidFill>
                  <a:schemeClr val="tx1"/>
                </a:solidFill>
                <a:latin typeface="Verdana" panose="020B0604030504040204" pitchFamily="34" charset="0"/>
                <a:ea typeface="Verdana" panose="020B0604030504040204" pitchFamily="34" charset="0"/>
                <a:cs typeface="Verdana" panose="020B0604030504040204" pitchFamily="34" charset="0"/>
              </a:rPr>
              <a:t> shall not be disseminated or republished without the prior written consent of Lear Corporation. </a:t>
            </a:r>
          </a:p>
        </p:txBody>
      </p:sp>
      <p:sp>
        <p:nvSpPr>
          <p:cNvPr id="9" name="Slide Number">
            <a:extLst>
              <a:ext uri="{FF2B5EF4-FFF2-40B4-BE49-F238E27FC236}">
                <a16:creationId xmlns:a16="http://schemas.microsoft.com/office/drawing/2014/main" id="{8842B7DB-464D-794B-9C76-DFA036696450}"/>
              </a:ext>
            </a:extLst>
          </p:cNvPr>
          <p:cNvSpPr txBox="1">
            <a:spLocks noGrp="1"/>
          </p:cNvSpPr>
          <p:nvPr>
            <p:ph type="sldNum" sz="quarter" idx="2"/>
          </p:nvPr>
        </p:nvSpPr>
        <p:spPr>
          <a:xfrm>
            <a:off x="11812896" y="6513645"/>
            <a:ext cx="322204" cy="256480"/>
          </a:xfrm>
          <a:prstGeom prst="rect">
            <a:avLst/>
          </a:prstGeom>
          <a:ln w="12700">
            <a:miter lim="400000"/>
          </a:ln>
        </p:spPr>
        <p:txBody>
          <a:bodyPr wrap="none" lIns="50800" tIns="50800" rIns="50800" bIns="50800" anchor="b">
            <a:spAutoFit/>
          </a:bodyPr>
          <a:lstStyle>
            <a:defPPr marL="0" marR="0" indent="0" algn="l" defTabSz="457177"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92097"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cs typeface="Verdana" panose="020B0604030504040204" pitchFamily="34" charset="0"/>
                <a:sym typeface="Aktiv Grotesk Ex Bold"/>
              </a:defRPr>
            </a:lvl1pPr>
            <a:lvl2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mtClean="0"/>
              <a:pPr/>
              <a:t>‹#›</a:t>
            </a:fld>
            <a:endParaRPr lang="en-US"/>
          </a:p>
        </p:txBody>
      </p:sp>
      <p:pic>
        <p:nvPicPr>
          <p:cNvPr id="12" name="Picture 11" descr="Shape&#10;&#10;Description automatically generated with low confidence">
            <a:extLst>
              <a:ext uri="{FF2B5EF4-FFF2-40B4-BE49-F238E27FC236}">
                <a16:creationId xmlns:a16="http://schemas.microsoft.com/office/drawing/2014/main" id="{378FA756-C818-D346-98A7-8AEEA05634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964" y="6536043"/>
            <a:ext cx="215754" cy="194054"/>
          </a:xfrm>
          <a:prstGeom prst="rect">
            <a:avLst/>
          </a:prstGeom>
        </p:spPr>
      </p:pic>
    </p:spTree>
    <p:extLst>
      <p:ext uri="{BB962C8B-B14F-4D97-AF65-F5344CB8AC3E}">
        <p14:creationId xmlns:p14="http://schemas.microsoft.com/office/powerpoint/2010/main" val="91974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50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gineering Slide - General">
    <p:bg>
      <p:bgPr>
        <a:solidFill>
          <a:schemeClr val="bg1"/>
        </a:solidFill>
        <a:effectLst/>
      </p:bgPr>
    </p:bg>
    <p:spTree>
      <p:nvGrpSpPr>
        <p:cNvPr id="1" name=""/>
        <p:cNvGrpSpPr/>
        <p:nvPr/>
      </p:nvGrpSpPr>
      <p:grpSpPr>
        <a:xfrm>
          <a:off x="0" y="0"/>
          <a:ext cx="0" cy="0"/>
          <a:chOff x="0" y="0"/>
          <a:chExt cx="0" cy="0"/>
        </a:xfrm>
      </p:grpSpPr>
      <p:sp>
        <p:nvSpPr>
          <p:cNvPr id="26" name="Text Placeholder 4"/>
          <p:cNvSpPr>
            <a:spLocks noGrp="1"/>
          </p:cNvSpPr>
          <p:nvPr>
            <p:ph type="body" sz="quarter" idx="16" hasCustomPrompt="1"/>
          </p:nvPr>
        </p:nvSpPr>
        <p:spPr>
          <a:xfrm>
            <a:off x="594473" y="1611390"/>
            <a:ext cx="10515284" cy="4076223"/>
          </a:xfrm>
          <a:prstGeom prst="rect">
            <a:avLst/>
          </a:prstGeom>
        </p:spPr>
        <p:txBody>
          <a:bodyPr numCol="1" spcCol="457200"/>
          <a:lstStyle>
            <a:lvl1pPr marL="228557" marR="0" indent="-228557" algn="l" defTabSz="914218" rtl="0" eaLnBrk="1" fontAlgn="auto" latinLnBrk="0" hangingPunct="1">
              <a:lnSpc>
                <a:spcPct val="90000"/>
              </a:lnSpc>
              <a:spcBef>
                <a:spcPts val="10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1pPr>
            <a:lvl2pPr marL="685670" marR="0"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2pPr>
            <a:lvl3pPr marL="1199967" marR="0" indent="-285750"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3pPr>
            <a:lvl4pPr marL="1599880" marR="0"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4pPr>
            <a:lvl5pPr marL="2056987" marR="0"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5pPr>
          </a:lstStyle>
          <a:p>
            <a:pPr marL="228557" marR="0" lvl="0" indent="-228557" algn="l" defTabSz="914218" rtl="0" eaLnBrk="1" fontAlgn="auto" latinLnBrk="0" hangingPunct="1">
              <a:lnSpc>
                <a:spcPct val="90000"/>
              </a:lnSpc>
              <a:spcBef>
                <a:spcPts val="1000"/>
              </a:spcBef>
              <a:spcAft>
                <a:spcPts val="0"/>
              </a:spcAft>
              <a:buClr>
                <a:srgbClr val="EE3024"/>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Click to edit text</a:t>
            </a:r>
          </a:p>
          <a:p>
            <a:pPr marL="685670" marR="0" lvl="1"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Second level</a:t>
            </a:r>
          </a:p>
          <a:p>
            <a:pPr marL="1199967" marR="0" lvl="2" indent="-285750"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Third level</a:t>
            </a:r>
          </a:p>
          <a:p>
            <a:pPr marL="1599880" marR="0" lvl="3"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Fourth level</a:t>
            </a:r>
          </a:p>
          <a:p>
            <a:pPr marL="2056987" marR="0" lvl="4"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Fifth level</a:t>
            </a:r>
          </a:p>
        </p:txBody>
      </p:sp>
      <p:sp>
        <p:nvSpPr>
          <p:cNvPr id="12" name="Title 2">
            <a:extLst>
              <a:ext uri="{FF2B5EF4-FFF2-40B4-BE49-F238E27FC236}">
                <a16:creationId xmlns:a16="http://schemas.microsoft.com/office/drawing/2014/main" id="{B3864FBB-A143-E444-9BFC-CC2E33515CB6}"/>
              </a:ext>
            </a:extLst>
          </p:cNvPr>
          <p:cNvSpPr>
            <a:spLocks noGrp="1"/>
          </p:cNvSpPr>
          <p:nvPr>
            <p:ph type="title" hasCustomPrompt="1"/>
          </p:nvPr>
        </p:nvSpPr>
        <p:spPr>
          <a:xfrm>
            <a:off x="594157" y="532692"/>
            <a:ext cx="10515600" cy="553998"/>
          </a:xfrm>
          <a:prstGeom prst="rect">
            <a:avLst/>
          </a:prstGeom>
        </p:spPr>
        <p:txBody>
          <a:bodyPr>
            <a:spAutoFit/>
          </a:bodyPr>
          <a:lstStyle>
            <a:lvl1pPr>
              <a:lnSpc>
                <a:spcPct val="100000"/>
              </a:lnSpc>
              <a:defRPr sz="3000" b="0" spc="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Title</a:t>
            </a:r>
          </a:p>
        </p:txBody>
      </p:sp>
      <p:sp>
        <p:nvSpPr>
          <p:cNvPr id="13" name="Sales By Region">
            <a:extLst>
              <a:ext uri="{FF2B5EF4-FFF2-40B4-BE49-F238E27FC236}">
                <a16:creationId xmlns:a16="http://schemas.microsoft.com/office/drawing/2014/main" id="{E5723A09-1E28-D44E-ACA8-7AAB4DAEC10E}"/>
              </a:ext>
            </a:extLst>
          </p:cNvPr>
          <p:cNvSpPr txBox="1">
            <a:spLocks noGrp="1"/>
          </p:cNvSpPr>
          <p:nvPr>
            <p:ph type="body" sz="quarter" idx="14" hasCustomPrompt="1"/>
          </p:nvPr>
        </p:nvSpPr>
        <p:spPr>
          <a:xfrm>
            <a:off x="594157" y="1092220"/>
            <a:ext cx="10515831" cy="277768"/>
          </a:xfrm>
          <a:prstGeom prst="rect">
            <a:avLst/>
          </a:prstGeom>
        </p:spPr>
        <p:txBody>
          <a:bodyPr wrap="square" anchor="t" anchorCtr="0">
            <a:noAutofit/>
          </a:bodyPr>
          <a:lstStyle>
            <a:lvl1pPr marL="0" indent="0" defTabSz="228597">
              <a:lnSpc>
                <a:spcPct val="100000"/>
              </a:lnSpc>
              <a:spcBef>
                <a:spcPts val="600"/>
              </a:spcBef>
              <a:buNone/>
              <a:defRPr sz="1700" b="1">
                <a:latin typeface="Verdana" panose="020B0604030504040204" pitchFamily="34" charset="0"/>
                <a:ea typeface="Verdana" panose="020B0604030504040204" pitchFamily="34" charset="0"/>
                <a:cs typeface="Verdana" panose="020B0604030504040204" pitchFamily="34" charset="0"/>
                <a:sym typeface="Aktiv Grotesk Ex Bold"/>
              </a:defRPr>
            </a:lvl1pPr>
          </a:lstStyle>
          <a:p>
            <a:r>
              <a:rPr lang="en-US"/>
              <a:t>Subhead</a:t>
            </a:r>
            <a:endParaRPr/>
          </a:p>
        </p:txBody>
      </p:sp>
      <p:sp>
        <p:nvSpPr>
          <p:cNvPr id="9" name="Text Placeholder 2">
            <a:extLst>
              <a:ext uri="{FF2B5EF4-FFF2-40B4-BE49-F238E27FC236}">
                <a16:creationId xmlns:a16="http://schemas.microsoft.com/office/drawing/2014/main" id="{95460791-17BA-CF43-9941-A911C49153D6}"/>
              </a:ext>
            </a:extLst>
          </p:cNvPr>
          <p:cNvSpPr>
            <a:spLocks noGrp="1"/>
          </p:cNvSpPr>
          <p:nvPr>
            <p:ph type="body" sz="quarter" idx="18" hasCustomPrompt="1"/>
          </p:nvPr>
        </p:nvSpPr>
        <p:spPr>
          <a:xfrm>
            <a:off x="687119" y="5708487"/>
            <a:ext cx="6126162" cy="549275"/>
          </a:xfrm>
          <a:prstGeom prst="rect">
            <a:avLst/>
          </a:prstGeom>
        </p:spPr>
        <p:txBody>
          <a:bodyPr anchor="ctr" anchorCtr="0"/>
          <a:lstStyle>
            <a:lvl1pPr marL="0" indent="0">
              <a:lnSpc>
                <a:spcPct val="100000"/>
              </a:lnSpc>
              <a:buNone/>
              <a:defRPr sz="20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a:defRPr sz="2000" b="0" i="0">
                <a:solidFill>
                  <a:schemeClr val="accent2"/>
                </a:solidFill>
                <a:latin typeface="Aktiv Grotesk Ex Light" panose="020B0404020203020204" pitchFamily="34" charset="77"/>
                <a:cs typeface="Aktiv Grotesk Ex Light" panose="020B0404020203020204" pitchFamily="34" charset="77"/>
              </a:defRPr>
            </a:lvl2pPr>
            <a:lvl3pPr>
              <a:defRPr sz="2000" b="0" i="0">
                <a:solidFill>
                  <a:schemeClr val="accent2"/>
                </a:solidFill>
                <a:latin typeface="Aktiv Grotesk Ex Light" panose="020B0404020203020204" pitchFamily="34" charset="77"/>
                <a:cs typeface="Aktiv Grotesk Ex Light" panose="020B0404020203020204" pitchFamily="34" charset="77"/>
              </a:defRPr>
            </a:lvl3pPr>
            <a:lvl4pPr>
              <a:defRPr sz="2000" b="0" i="0">
                <a:solidFill>
                  <a:schemeClr val="accent2"/>
                </a:solidFill>
                <a:latin typeface="Aktiv Grotesk Ex Light" panose="020B0404020203020204" pitchFamily="34" charset="77"/>
                <a:cs typeface="Aktiv Grotesk Ex Light" panose="020B0404020203020204" pitchFamily="34" charset="77"/>
              </a:defRPr>
            </a:lvl4pPr>
            <a:lvl5pPr>
              <a:defRPr sz="2000" b="0" i="0">
                <a:solidFill>
                  <a:schemeClr val="accent2"/>
                </a:solidFill>
                <a:latin typeface="Aktiv Grotesk Ex Light" panose="020B0404020203020204" pitchFamily="34" charset="77"/>
                <a:cs typeface="Aktiv Grotesk Ex Light" panose="020B0404020203020204" pitchFamily="34" charset="77"/>
              </a:defRPr>
            </a:lvl5pPr>
          </a:lstStyle>
          <a:p>
            <a:pPr lvl="0"/>
            <a:r>
              <a:rPr lang="en-US"/>
              <a:t>Insert Footer Here</a:t>
            </a:r>
          </a:p>
        </p:txBody>
      </p:sp>
      <p:pic>
        <p:nvPicPr>
          <p:cNvPr id="15" name="Picture 14" descr="A close up of a logo&#10;&#10;Description automatically generated">
            <a:extLst>
              <a:ext uri="{FF2B5EF4-FFF2-40B4-BE49-F238E27FC236}">
                <a16:creationId xmlns:a16="http://schemas.microsoft.com/office/drawing/2014/main" id="{01E786E8-636C-5B40-AC44-D928B744A8D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681875"/>
            <a:ext cx="689467" cy="540520"/>
          </a:xfrm>
          <a:prstGeom prst="rect">
            <a:avLst/>
          </a:prstGeom>
        </p:spPr>
      </p:pic>
      <p:sp>
        <p:nvSpPr>
          <p:cNvPr id="10" name="Lear Proprietary and Confidential: The information contained herein is the exclusive property of Lear Corporation. This date shall not be disseminated or republished without the prior written consent of Lear Corporation.">
            <a:extLst>
              <a:ext uri="{FF2B5EF4-FFF2-40B4-BE49-F238E27FC236}">
                <a16:creationId xmlns:a16="http://schemas.microsoft.com/office/drawing/2014/main" id="{44C614E5-91B0-AF41-8562-74A4482D27DA}"/>
              </a:ext>
            </a:extLst>
          </p:cNvPr>
          <p:cNvSpPr txBox="1"/>
          <p:nvPr userDrawn="1"/>
        </p:nvSpPr>
        <p:spPr>
          <a:xfrm>
            <a:off x="728133" y="6562627"/>
            <a:ext cx="11134458" cy="1713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p>
            <a:pPr defTabSz="228597">
              <a:lnSpc>
                <a:spcPct val="100000"/>
              </a:lnSpc>
              <a:spcBef>
                <a:spcPts val="600"/>
              </a:spcBef>
              <a:defRPr sz="1400">
                <a:solidFill>
                  <a:srgbClr val="807E78"/>
                </a:solidFill>
                <a:latin typeface="Aktiv Grotesk Light"/>
                <a:ea typeface="Aktiv Grotesk Light"/>
                <a:cs typeface="Aktiv Grotesk Light"/>
                <a:sym typeface="Aktiv Grotesk Light"/>
              </a:defRPr>
            </a:pPr>
            <a:r>
              <a:rPr sz="770" b="1">
                <a:solidFill>
                  <a:schemeClr val="tx1"/>
                </a:solidFill>
                <a:latin typeface="Verdana" panose="020B0604030504040204" pitchFamily="34" charset="0"/>
                <a:ea typeface="Verdana" panose="020B0604030504040204" pitchFamily="34" charset="0"/>
                <a:cs typeface="Verdana" panose="020B0604030504040204" pitchFamily="34" charset="0"/>
                <a:sym typeface="Aktiv Grotesk Medium"/>
              </a:rPr>
              <a:t>Lear Proprietary and Confidential:</a:t>
            </a:r>
            <a:r>
              <a:rPr sz="770" b="1">
                <a:solidFill>
                  <a:schemeClr val="tx1"/>
                </a:solidFill>
                <a:latin typeface="Verdana" panose="020B0604030504040204" pitchFamily="34" charset="0"/>
                <a:ea typeface="Verdana" panose="020B0604030504040204" pitchFamily="34" charset="0"/>
                <a:cs typeface="Verdana" panose="020B0604030504040204" pitchFamily="34" charset="0"/>
              </a:rPr>
              <a:t> </a:t>
            </a:r>
            <a:r>
              <a:rPr sz="770">
                <a:solidFill>
                  <a:schemeClr val="tx1"/>
                </a:solidFill>
                <a:latin typeface="Verdana" panose="020B0604030504040204" pitchFamily="34" charset="0"/>
                <a:ea typeface="Verdana" panose="020B0604030504040204" pitchFamily="34" charset="0"/>
                <a:cs typeface="Verdana" panose="020B0604030504040204" pitchFamily="34" charset="0"/>
              </a:rPr>
              <a:t>The information contained herein is the exclusive property of Lear Corporation. This dat</a:t>
            </a:r>
            <a:r>
              <a:rPr lang="en-US" sz="770">
                <a:solidFill>
                  <a:schemeClr val="tx1"/>
                </a:solidFill>
                <a:latin typeface="Verdana" panose="020B0604030504040204" pitchFamily="34" charset="0"/>
                <a:ea typeface="Verdana" panose="020B0604030504040204" pitchFamily="34" charset="0"/>
                <a:cs typeface="Verdana" panose="020B0604030504040204" pitchFamily="34" charset="0"/>
              </a:rPr>
              <a:t>a</a:t>
            </a:r>
            <a:r>
              <a:rPr sz="770">
                <a:solidFill>
                  <a:schemeClr val="tx1"/>
                </a:solidFill>
                <a:latin typeface="Verdana" panose="020B0604030504040204" pitchFamily="34" charset="0"/>
                <a:ea typeface="Verdana" panose="020B0604030504040204" pitchFamily="34" charset="0"/>
                <a:cs typeface="Verdana" panose="020B0604030504040204" pitchFamily="34" charset="0"/>
              </a:rPr>
              <a:t> shall not be disseminated or republished without the prior written consent of Lear Corporation. </a:t>
            </a:r>
          </a:p>
        </p:txBody>
      </p:sp>
      <p:sp>
        <p:nvSpPr>
          <p:cNvPr id="11" name="Slide Number">
            <a:extLst>
              <a:ext uri="{FF2B5EF4-FFF2-40B4-BE49-F238E27FC236}">
                <a16:creationId xmlns:a16="http://schemas.microsoft.com/office/drawing/2014/main" id="{C767C39B-4508-074F-AC2F-3E688912324E}"/>
              </a:ext>
            </a:extLst>
          </p:cNvPr>
          <p:cNvSpPr txBox="1">
            <a:spLocks noGrp="1"/>
          </p:cNvSpPr>
          <p:nvPr>
            <p:ph type="sldNum" sz="quarter" idx="2"/>
          </p:nvPr>
        </p:nvSpPr>
        <p:spPr>
          <a:xfrm>
            <a:off x="11812896" y="6513645"/>
            <a:ext cx="322204" cy="256480"/>
          </a:xfrm>
          <a:prstGeom prst="rect">
            <a:avLst/>
          </a:prstGeom>
          <a:ln w="12700">
            <a:miter lim="400000"/>
          </a:ln>
        </p:spPr>
        <p:txBody>
          <a:bodyPr wrap="none" lIns="50800" tIns="50800" rIns="50800" bIns="50800" anchor="b">
            <a:spAutoFit/>
          </a:bodyPr>
          <a:lstStyle>
            <a:defPPr marL="0" marR="0" indent="0" algn="l" defTabSz="457177"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92097"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cs typeface="Verdana" panose="020B0604030504040204" pitchFamily="34" charset="0"/>
                <a:sym typeface="Aktiv Grotesk Ex Bold"/>
              </a:defRPr>
            </a:lvl1pPr>
            <a:lvl2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mtClean="0"/>
              <a:pPr/>
              <a:t>‹#›</a:t>
            </a:fld>
            <a:endParaRPr lang="en-US"/>
          </a:p>
        </p:txBody>
      </p:sp>
      <p:pic>
        <p:nvPicPr>
          <p:cNvPr id="16" name="Picture 15" descr="Shape&#10;&#10;Description automatically generated with low confidence">
            <a:extLst>
              <a:ext uri="{FF2B5EF4-FFF2-40B4-BE49-F238E27FC236}">
                <a16:creationId xmlns:a16="http://schemas.microsoft.com/office/drawing/2014/main" id="{16E05B17-74A3-4741-A05B-B044D4614F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964" y="6536043"/>
            <a:ext cx="215754" cy="194054"/>
          </a:xfrm>
          <a:prstGeom prst="rect">
            <a:avLst/>
          </a:prstGeom>
        </p:spPr>
      </p:pic>
    </p:spTree>
    <p:extLst>
      <p:ext uri="{BB962C8B-B14F-4D97-AF65-F5344CB8AC3E}">
        <p14:creationId xmlns:p14="http://schemas.microsoft.com/office/powerpoint/2010/main" val="241247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50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ngineering Slide - with Picture">
    <p:bg>
      <p:bgPr>
        <a:solidFill>
          <a:schemeClr val="bg1"/>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0C0861C6-242F-3E45-8580-8F1CE257C94F}"/>
              </a:ext>
            </a:extLst>
          </p:cNvPr>
          <p:cNvSpPr>
            <a:spLocks noGrp="1"/>
          </p:cNvSpPr>
          <p:nvPr>
            <p:ph type="pic" sz="quarter" idx="17"/>
          </p:nvPr>
        </p:nvSpPr>
        <p:spPr>
          <a:xfrm>
            <a:off x="7158039" y="579661"/>
            <a:ext cx="5033962" cy="5492480"/>
          </a:xfrm>
          <a:prstGeom prst="rect">
            <a:avLst/>
          </a:prstGeom>
        </p:spPr>
        <p:txBody>
          <a:bodyPr/>
          <a:lstStyle>
            <a:lvl1pPr marL="0" indent="0">
              <a:lnSpc>
                <a:spcPct val="100000"/>
              </a:lnSpc>
              <a:buNone/>
              <a:defRPr sz="1800">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9" name="Text Placeholder 4">
            <a:extLst>
              <a:ext uri="{FF2B5EF4-FFF2-40B4-BE49-F238E27FC236}">
                <a16:creationId xmlns:a16="http://schemas.microsoft.com/office/drawing/2014/main" id="{79A167A1-7820-7349-8F0F-4DF90E2B5C95}"/>
              </a:ext>
            </a:extLst>
          </p:cNvPr>
          <p:cNvSpPr>
            <a:spLocks noGrp="1"/>
          </p:cNvSpPr>
          <p:nvPr>
            <p:ph type="body" sz="quarter" idx="16" hasCustomPrompt="1"/>
          </p:nvPr>
        </p:nvSpPr>
        <p:spPr>
          <a:xfrm>
            <a:off x="594157" y="1611390"/>
            <a:ext cx="6219018" cy="3840824"/>
          </a:xfrm>
          <a:prstGeom prst="rect">
            <a:avLst/>
          </a:prstGeom>
        </p:spPr>
        <p:txBody>
          <a:bodyPr numCol="1" spcCol="457200"/>
          <a:lstStyle>
            <a:lvl1pPr marL="228557" marR="0" indent="-228557" algn="l" defTabSz="914218" rtl="0" eaLnBrk="1" fontAlgn="auto" latinLnBrk="0" hangingPunct="1">
              <a:lnSpc>
                <a:spcPct val="90000"/>
              </a:lnSpc>
              <a:spcBef>
                <a:spcPts val="10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1pPr>
            <a:lvl2pPr marL="685670" marR="0"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2pPr>
            <a:lvl3pPr marL="1199967" marR="0" indent="-285750"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3pPr>
            <a:lvl4pPr marL="1599880" marR="0"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4pPr>
            <a:lvl5pPr marL="2056987" marR="0"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5pPr>
          </a:lstStyle>
          <a:p>
            <a:pPr marL="228557" marR="0" lvl="0" indent="-228557" algn="l" defTabSz="914218" rtl="0" eaLnBrk="1" fontAlgn="auto" latinLnBrk="0" hangingPunct="1">
              <a:lnSpc>
                <a:spcPct val="90000"/>
              </a:lnSpc>
              <a:spcBef>
                <a:spcPts val="1000"/>
              </a:spcBef>
              <a:spcAft>
                <a:spcPts val="0"/>
              </a:spcAft>
              <a:buClr>
                <a:srgbClr val="EE3024"/>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Click to edit text</a:t>
            </a:r>
          </a:p>
          <a:p>
            <a:pPr marL="685670" marR="0" lvl="1"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Second level</a:t>
            </a:r>
          </a:p>
          <a:p>
            <a:pPr marL="1199967" marR="0" lvl="2" indent="-285750"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Third level</a:t>
            </a:r>
          </a:p>
          <a:p>
            <a:pPr marL="1599880" marR="0" lvl="3"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Fourth level</a:t>
            </a:r>
          </a:p>
          <a:p>
            <a:pPr marL="2056987" marR="0" lvl="4"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Fifth level</a:t>
            </a:r>
          </a:p>
        </p:txBody>
      </p:sp>
      <p:sp>
        <p:nvSpPr>
          <p:cNvPr id="15" name="Sales By Region">
            <a:extLst>
              <a:ext uri="{FF2B5EF4-FFF2-40B4-BE49-F238E27FC236}">
                <a16:creationId xmlns:a16="http://schemas.microsoft.com/office/drawing/2014/main" id="{6BED2453-D63F-4048-BAF7-F670D2E4BEDB}"/>
              </a:ext>
            </a:extLst>
          </p:cNvPr>
          <p:cNvSpPr txBox="1">
            <a:spLocks noGrp="1"/>
          </p:cNvSpPr>
          <p:nvPr>
            <p:ph type="body" sz="quarter" idx="14" hasCustomPrompt="1"/>
          </p:nvPr>
        </p:nvSpPr>
        <p:spPr>
          <a:xfrm>
            <a:off x="594157" y="1092220"/>
            <a:ext cx="6219018" cy="298181"/>
          </a:xfrm>
          <a:prstGeom prst="rect">
            <a:avLst/>
          </a:prstGeom>
        </p:spPr>
        <p:txBody>
          <a:bodyPr wrap="square" anchor="t" anchorCtr="0">
            <a:noAutofit/>
          </a:bodyPr>
          <a:lstStyle>
            <a:lvl1pPr marL="0" indent="0" defTabSz="228597">
              <a:lnSpc>
                <a:spcPct val="100000"/>
              </a:lnSpc>
              <a:spcBef>
                <a:spcPts val="600"/>
              </a:spcBef>
              <a:buNone/>
              <a:defRPr sz="1700" b="1">
                <a:latin typeface="Verdana" panose="020B0604030504040204" pitchFamily="34" charset="0"/>
                <a:ea typeface="Verdana" panose="020B0604030504040204" pitchFamily="34" charset="0"/>
                <a:cs typeface="Verdana" panose="020B0604030504040204" pitchFamily="34" charset="0"/>
                <a:sym typeface="Aktiv Grotesk Ex Bold"/>
              </a:defRPr>
            </a:lvl1pPr>
          </a:lstStyle>
          <a:p>
            <a:r>
              <a:rPr lang="en-US"/>
              <a:t>Subhead</a:t>
            </a:r>
            <a:endParaRPr/>
          </a:p>
        </p:txBody>
      </p:sp>
      <p:sp>
        <p:nvSpPr>
          <p:cNvPr id="16" name="Title 2">
            <a:extLst>
              <a:ext uri="{FF2B5EF4-FFF2-40B4-BE49-F238E27FC236}">
                <a16:creationId xmlns:a16="http://schemas.microsoft.com/office/drawing/2014/main" id="{0B272514-D28C-2D4C-B53F-532C755E7307}"/>
              </a:ext>
            </a:extLst>
          </p:cNvPr>
          <p:cNvSpPr>
            <a:spLocks noGrp="1"/>
          </p:cNvSpPr>
          <p:nvPr>
            <p:ph type="title" hasCustomPrompt="1"/>
          </p:nvPr>
        </p:nvSpPr>
        <p:spPr>
          <a:xfrm>
            <a:off x="594157" y="532692"/>
            <a:ext cx="6219018" cy="553998"/>
          </a:xfrm>
          <a:prstGeom prst="rect">
            <a:avLst/>
          </a:prstGeom>
        </p:spPr>
        <p:txBody>
          <a:bodyPr wrap="square">
            <a:spAutoFit/>
          </a:bodyPr>
          <a:lstStyle>
            <a:lvl1pPr>
              <a:lnSpc>
                <a:spcPct val="100000"/>
              </a:lnSpc>
              <a:defRPr sz="3000" b="0" spc="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Title</a:t>
            </a:r>
          </a:p>
        </p:txBody>
      </p:sp>
      <p:sp>
        <p:nvSpPr>
          <p:cNvPr id="3" name="Text Placeholder 2">
            <a:extLst>
              <a:ext uri="{FF2B5EF4-FFF2-40B4-BE49-F238E27FC236}">
                <a16:creationId xmlns:a16="http://schemas.microsoft.com/office/drawing/2014/main" id="{C3D343F8-7138-EB4E-ADB8-58DADA15FB72}"/>
              </a:ext>
            </a:extLst>
          </p:cNvPr>
          <p:cNvSpPr>
            <a:spLocks noGrp="1"/>
          </p:cNvSpPr>
          <p:nvPr>
            <p:ph type="body" sz="quarter" idx="18" hasCustomPrompt="1"/>
          </p:nvPr>
        </p:nvSpPr>
        <p:spPr>
          <a:xfrm>
            <a:off x="687119" y="5708487"/>
            <a:ext cx="6126162" cy="549275"/>
          </a:xfrm>
          <a:prstGeom prst="rect">
            <a:avLst/>
          </a:prstGeom>
        </p:spPr>
        <p:txBody>
          <a:bodyPr anchor="ctr" anchorCtr="0"/>
          <a:lstStyle>
            <a:lvl1pPr marL="0" indent="0">
              <a:lnSpc>
                <a:spcPct val="100000"/>
              </a:lnSpc>
              <a:buNone/>
              <a:defRPr sz="20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a:defRPr sz="2000" b="0" i="0">
                <a:solidFill>
                  <a:schemeClr val="accent2"/>
                </a:solidFill>
                <a:latin typeface="Aktiv Grotesk Ex Light" panose="020B0404020203020204" pitchFamily="34" charset="77"/>
                <a:cs typeface="Aktiv Grotesk Ex Light" panose="020B0404020203020204" pitchFamily="34" charset="77"/>
              </a:defRPr>
            </a:lvl2pPr>
            <a:lvl3pPr>
              <a:defRPr sz="2000" b="0" i="0">
                <a:solidFill>
                  <a:schemeClr val="accent2"/>
                </a:solidFill>
                <a:latin typeface="Aktiv Grotesk Ex Light" panose="020B0404020203020204" pitchFamily="34" charset="77"/>
                <a:cs typeface="Aktiv Grotesk Ex Light" panose="020B0404020203020204" pitchFamily="34" charset="77"/>
              </a:defRPr>
            </a:lvl3pPr>
            <a:lvl4pPr>
              <a:defRPr sz="2000" b="0" i="0">
                <a:solidFill>
                  <a:schemeClr val="accent2"/>
                </a:solidFill>
                <a:latin typeface="Aktiv Grotesk Ex Light" panose="020B0404020203020204" pitchFamily="34" charset="77"/>
                <a:cs typeface="Aktiv Grotesk Ex Light" panose="020B0404020203020204" pitchFamily="34" charset="77"/>
              </a:defRPr>
            </a:lvl4pPr>
            <a:lvl5pPr>
              <a:defRPr sz="2000" b="0" i="0">
                <a:solidFill>
                  <a:schemeClr val="accent2"/>
                </a:solidFill>
                <a:latin typeface="Aktiv Grotesk Ex Light" panose="020B0404020203020204" pitchFamily="34" charset="77"/>
                <a:cs typeface="Aktiv Grotesk Ex Light" panose="020B0404020203020204" pitchFamily="34" charset="77"/>
              </a:defRPr>
            </a:lvl5pPr>
          </a:lstStyle>
          <a:p>
            <a:pPr lvl="0"/>
            <a:r>
              <a:rPr lang="en-US"/>
              <a:t>Insert Footer Here</a:t>
            </a:r>
          </a:p>
        </p:txBody>
      </p:sp>
      <p:pic>
        <p:nvPicPr>
          <p:cNvPr id="14" name="Picture 13" descr="A close up of a logo&#10;&#10;Description automatically generated">
            <a:extLst>
              <a:ext uri="{FF2B5EF4-FFF2-40B4-BE49-F238E27FC236}">
                <a16:creationId xmlns:a16="http://schemas.microsoft.com/office/drawing/2014/main" id="{5F562473-5F0C-9C45-9338-C1442B3866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681875"/>
            <a:ext cx="689467" cy="540520"/>
          </a:xfrm>
          <a:prstGeom prst="rect">
            <a:avLst/>
          </a:prstGeom>
        </p:spPr>
      </p:pic>
      <p:sp>
        <p:nvSpPr>
          <p:cNvPr id="10" name="Lear Proprietary and Confidential: The information contained herein is the exclusive property of Lear Corporation. This date shall not be disseminated or republished without the prior written consent of Lear Corporation.">
            <a:extLst>
              <a:ext uri="{FF2B5EF4-FFF2-40B4-BE49-F238E27FC236}">
                <a16:creationId xmlns:a16="http://schemas.microsoft.com/office/drawing/2014/main" id="{60FBE45A-6605-A248-A399-3A8B7979C8D9}"/>
              </a:ext>
            </a:extLst>
          </p:cNvPr>
          <p:cNvSpPr txBox="1"/>
          <p:nvPr userDrawn="1"/>
        </p:nvSpPr>
        <p:spPr>
          <a:xfrm>
            <a:off x="728133" y="6562627"/>
            <a:ext cx="11134458" cy="1713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p>
            <a:pPr defTabSz="228597">
              <a:lnSpc>
                <a:spcPct val="100000"/>
              </a:lnSpc>
              <a:spcBef>
                <a:spcPts val="600"/>
              </a:spcBef>
              <a:defRPr sz="1400">
                <a:solidFill>
                  <a:srgbClr val="807E78"/>
                </a:solidFill>
                <a:latin typeface="Aktiv Grotesk Light"/>
                <a:ea typeface="Aktiv Grotesk Light"/>
                <a:cs typeface="Aktiv Grotesk Light"/>
                <a:sym typeface="Aktiv Grotesk Light"/>
              </a:defRPr>
            </a:pPr>
            <a:r>
              <a:rPr sz="770" b="1">
                <a:solidFill>
                  <a:schemeClr val="tx1"/>
                </a:solidFill>
                <a:latin typeface="Verdana" panose="020B0604030504040204" pitchFamily="34" charset="0"/>
                <a:ea typeface="Verdana" panose="020B0604030504040204" pitchFamily="34" charset="0"/>
                <a:cs typeface="Verdana" panose="020B0604030504040204" pitchFamily="34" charset="0"/>
                <a:sym typeface="Aktiv Grotesk Medium"/>
              </a:rPr>
              <a:t>Lear Proprietary and Confidential:</a:t>
            </a:r>
            <a:r>
              <a:rPr sz="770" b="1">
                <a:solidFill>
                  <a:schemeClr val="tx1"/>
                </a:solidFill>
                <a:latin typeface="Verdana" panose="020B0604030504040204" pitchFamily="34" charset="0"/>
                <a:ea typeface="Verdana" panose="020B0604030504040204" pitchFamily="34" charset="0"/>
                <a:cs typeface="Verdana" panose="020B0604030504040204" pitchFamily="34" charset="0"/>
              </a:rPr>
              <a:t> </a:t>
            </a:r>
            <a:r>
              <a:rPr sz="770">
                <a:solidFill>
                  <a:schemeClr val="tx1"/>
                </a:solidFill>
                <a:latin typeface="Verdana" panose="020B0604030504040204" pitchFamily="34" charset="0"/>
                <a:ea typeface="Verdana" panose="020B0604030504040204" pitchFamily="34" charset="0"/>
                <a:cs typeface="Verdana" panose="020B0604030504040204" pitchFamily="34" charset="0"/>
              </a:rPr>
              <a:t>The information contained herein is the exclusive property of Lear Corporation. This dat</a:t>
            </a:r>
            <a:r>
              <a:rPr lang="en-US" sz="770">
                <a:solidFill>
                  <a:schemeClr val="tx1"/>
                </a:solidFill>
                <a:latin typeface="Verdana" panose="020B0604030504040204" pitchFamily="34" charset="0"/>
                <a:ea typeface="Verdana" panose="020B0604030504040204" pitchFamily="34" charset="0"/>
                <a:cs typeface="Verdana" panose="020B0604030504040204" pitchFamily="34" charset="0"/>
              </a:rPr>
              <a:t>a</a:t>
            </a:r>
            <a:r>
              <a:rPr sz="770">
                <a:solidFill>
                  <a:schemeClr val="tx1"/>
                </a:solidFill>
                <a:latin typeface="Verdana" panose="020B0604030504040204" pitchFamily="34" charset="0"/>
                <a:ea typeface="Verdana" panose="020B0604030504040204" pitchFamily="34" charset="0"/>
                <a:cs typeface="Verdana" panose="020B0604030504040204" pitchFamily="34" charset="0"/>
              </a:rPr>
              <a:t> shall not be disseminated or republished without the prior written consent of Lear Corporation. </a:t>
            </a:r>
          </a:p>
        </p:txBody>
      </p:sp>
      <p:sp>
        <p:nvSpPr>
          <p:cNvPr id="12" name="Slide Number">
            <a:extLst>
              <a:ext uri="{FF2B5EF4-FFF2-40B4-BE49-F238E27FC236}">
                <a16:creationId xmlns:a16="http://schemas.microsoft.com/office/drawing/2014/main" id="{6C41BAD0-88B1-1344-A2CC-95B1EFFC9FCC}"/>
              </a:ext>
            </a:extLst>
          </p:cNvPr>
          <p:cNvSpPr txBox="1">
            <a:spLocks noGrp="1"/>
          </p:cNvSpPr>
          <p:nvPr>
            <p:ph type="sldNum" sz="quarter" idx="2"/>
          </p:nvPr>
        </p:nvSpPr>
        <p:spPr>
          <a:xfrm>
            <a:off x="11812896" y="6513645"/>
            <a:ext cx="322204" cy="256480"/>
          </a:xfrm>
          <a:prstGeom prst="rect">
            <a:avLst/>
          </a:prstGeom>
          <a:ln w="12700">
            <a:miter lim="400000"/>
          </a:ln>
        </p:spPr>
        <p:txBody>
          <a:bodyPr wrap="none" lIns="50800" tIns="50800" rIns="50800" bIns="50800" anchor="b">
            <a:spAutoFit/>
          </a:bodyPr>
          <a:lstStyle>
            <a:defPPr marL="0" marR="0" indent="0" algn="l" defTabSz="457177"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92097"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cs typeface="Verdana" panose="020B0604030504040204" pitchFamily="34" charset="0"/>
                <a:sym typeface="Aktiv Grotesk Ex Bold"/>
              </a:defRPr>
            </a:lvl1pPr>
            <a:lvl2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mtClean="0"/>
              <a:pPr/>
              <a:t>‹#›</a:t>
            </a:fld>
            <a:endParaRPr lang="en-US"/>
          </a:p>
        </p:txBody>
      </p:sp>
      <p:pic>
        <p:nvPicPr>
          <p:cNvPr id="17" name="Picture 16" descr="Shape&#10;&#10;Description automatically generated with low confidence">
            <a:extLst>
              <a:ext uri="{FF2B5EF4-FFF2-40B4-BE49-F238E27FC236}">
                <a16:creationId xmlns:a16="http://schemas.microsoft.com/office/drawing/2014/main" id="{C53F38E6-B126-5A40-91AB-EF7DF7C3BB2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964" y="6536043"/>
            <a:ext cx="215754" cy="194054"/>
          </a:xfrm>
          <a:prstGeom prst="rect">
            <a:avLst/>
          </a:prstGeom>
        </p:spPr>
      </p:pic>
    </p:spTree>
    <p:extLst>
      <p:ext uri="{BB962C8B-B14F-4D97-AF65-F5344CB8AC3E}">
        <p14:creationId xmlns:p14="http://schemas.microsoft.com/office/powerpoint/2010/main" val="129100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50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gineering Slide - with Content">
    <p:bg>
      <p:bgPr>
        <a:solidFill>
          <a:schemeClr val="bg1"/>
        </a:solidFill>
        <a:effectLst/>
      </p:bgPr>
    </p:bg>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F4FDBB70-4187-1D4A-9127-5A10DC90CEFD}"/>
              </a:ext>
            </a:extLst>
          </p:cNvPr>
          <p:cNvSpPr>
            <a:spLocks noGrp="1"/>
          </p:cNvSpPr>
          <p:nvPr>
            <p:ph type="title" hasCustomPrompt="1"/>
          </p:nvPr>
        </p:nvSpPr>
        <p:spPr>
          <a:xfrm>
            <a:off x="594157" y="532692"/>
            <a:ext cx="10515600" cy="553998"/>
          </a:xfrm>
          <a:prstGeom prst="rect">
            <a:avLst/>
          </a:prstGeom>
        </p:spPr>
        <p:txBody>
          <a:bodyPr>
            <a:spAutoFit/>
          </a:bodyPr>
          <a:lstStyle>
            <a:lvl1pPr>
              <a:lnSpc>
                <a:spcPct val="100000"/>
              </a:lnSpc>
              <a:defRPr sz="3000" b="0" spc="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Title</a:t>
            </a:r>
          </a:p>
        </p:txBody>
      </p:sp>
      <p:sp>
        <p:nvSpPr>
          <p:cNvPr id="17" name="Sales By Region">
            <a:extLst>
              <a:ext uri="{FF2B5EF4-FFF2-40B4-BE49-F238E27FC236}">
                <a16:creationId xmlns:a16="http://schemas.microsoft.com/office/drawing/2014/main" id="{D42C7900-ABE4-2C4A-803D-5A0E151AF6D4}"/>
              </a:ext>
            </a:extLst>
          </p:cNvPr>
          <p:cNvSpPr txBox="1">
            <a:spLocks noGrp="1"/>
          </p:cNvSpPr>
          <p:nvPr>
            <p:ph type="body" sz="quarter" idx="14" hasCustomPrompt="1"/>
          </p:nvPr>
        </p:nvSpPr>
        <p:spPr>
          <a:xfrm>
            <a:off x="594157" y="1092220"/>
            <a:ext cx="10515831" cy="277768"/>
          </a:xfrm>
          <a:prstGeom prst="rect">
            <a:avLst/>
          </a:prstGeom>
        </p:spPr>
        <p:txBody>
          <a:bodyPr wrap="square" anchor="t" anchorCtr="0">
            <a:noAutofit/>
          </a:bodyPr>
          <a:lstStyle>
            <a:lvl1pPr marL="0" indent="0" defTabSz="228597">
              <a:lnSpc>
                <a:spcPct val="100000"/>
              </a:lnSpc>
              <a:spcBef>
                <a:spcPts val="600"/>
              </a:spcBef>
              <a:buNone/>
              <a:defRPr sz="1700" b="1">
                <a:latin typeface="Verdana" panose="020B0604030504040204" pitchFamily="34" charset="0"/>
                <a:ea typeface="Verdana" panose="020B0604030504040204" pitchFamily="34" charset="0"/>
                <a:cs typeface="Verdana" panose="020B0604030504040204" pitchFamily="34" charset="0"/>
                <a:sym typeface="Aktiv Grotesk Ex Bold"/>
              </a:defRPr>
            </a:lvl1pPr>
          </a:lstStyle>
          <a:p>
            <a:r>
              <a:rPr lang="en-US"/>
              <a:t>Subhead</a:t>
            </a:r>
            <a:endParaRPr/>
          </a:p>
        </p:txBody>
      </p:sp>
      <p:sp>
        <p:nvSpPr>
          <p:cNvPr id="21" name="Sales By Region">
            <a:extLst>
              <a:ext uri="{FF2B5EF4-FFF2-40B4-BE49-F238E27FC236}">
                <a16:creationId xmlns:a16="http://schemas.microsoft.com/office/drawing/2014/main" id="{5C23EADF-D5B8-214A-BBE0-84A04A798BB4}"/>
              </a:ext>
            </a:extLst>
          </p:cNvPr>
          <p:cNvSpPr txBox="1">
            <a:spLocks noGrp="1"/>
          </p:cNvSpPr>
          <p:nvPr>
            <p:ph type="body" sz="quarter" idx="16" hasCustomPrompt="1"/>
          </p:nvPr>
        </p:nvSpPr>
        <p:spPr>
          <a:xfrm>
            <a:off x="889752" y="1794930"/>
            <a:ext cx="3228975" cy="601545"/>
          </a:xfrm>
          <a:prstGeom prst="rect">
            <a:avLst/>
          </a:prstGeom>
        </p:spPr>
        <p:txBody>
          <a:bodyPr wrap="square" anchor="b" anchorCtr="0">
            <a:normAutofit/>
          </a:bodyPr>
          <a:lstStyle>
            <a:lvl1pPr marL="0" indent="0" defTabSz="228597">
              <a:lnSpc>
                <a:spcPct val="100000"/>
              </a:lnSpc>
              <a:spcBef>
                <a:spcPts val="600"/>
              </a:spcBef>
              <a:buNone/>
              <a:defRPr sz="1400" b="1">
                <a:latin typeface="Verdana" panose="020B0604030504040204" pitchFamily="34" charset="0"/>
                <a:ea typeface="Verdana" panose="020B0604030504040204" pitchFamily="34" charset="0"/>
                <a:cs typeface="Verdana" panose="020B0604030504040204" pitchFamily="34" charset="0"/>
                <a:sym typeface="Aktiv Grotesk Ex Bold"/>
              </a:defRPr>
            </a:lvl1pPr>
          </a:lstStyle>
          <a:p>
            <a:r>
              <a:rPr lang="en-US"/>
              <a:t>Subhead</a:t>
            </a:r>
            <a:endParaRPr/>
          </a:p>
        </p:txBody>
      </p:sp>
      <p:cxnSp>
        <p:nvCxnSpPr>
          <p:cNvPr id="29" name="Straight Connector 28">
            <a:extLst>
              <a:ext uri="{FF2B5EF4-FFF2-40B4-BE49-F238E27FC236}">
                <a16:creationId xmlns:a16="http://schemas.microsoft.com/office/drawing/2014/main" id="{CF47033D-0F6D-A44A-8DEE-778CCE2BE4D8}"/>
              </a:ext>
            </a:extLst>
          </p:cNvPr>
          <p:cNvCxnSpPr/>
          <p:nvPr userDrawn="1"/>
        </p:nvCxnSpPr>
        <p:spPr>
          <a:xfrm>
            <a:off x="906686" y="2482198"/>
            <a:ext cx="3212041" cy="0"/>
          </a:xfrm>
          <a:prstGeom prst="line">
            <a:avLst/>
          </a:prstGeom>
          <a:noFill/>
          <a:ln w="1270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
        <p:nvSpPr>
          <p:cNvPr id="30" name="Sales By Region">
            <a:extLst>
              <a:ext uri="{FF2B5EF4-FFF2-40B4-BE49-F238E27FC236}">
                <a16:creationId xmlns:a16="http://schemas.microsoft.com/office/drawing/2014/main" id="{02013C53-155B-1C4E-AA99-A2C681D7F65C}"/>
              </a:ext>
            </a:extLst>
          </p:cNvPr>
          <p:cNvSpPr txBox="1">
            <a:spLocks noGrp="1"/>
          </p:cNvSpPr>
          <p:nvPr>
            <p:ph type="body" sz="quarter" idx="17" hasCustomPrompt="1"/>
          </p:nvPr>
        </p:nvSpPr>
        <p:spPr>
          <a:xfrm>
            <a:off x="4477016" y="1794930"/>
            <a:ext cx="3228975" cy="601545"/>
          </a:xfrm>
          <a:prstGeom prst="rect">
            <a:avLst/>
          </a:prstGeom>
        </p:spPr>
        <p:txBody>
          <a:bodyPr wrap="square" anchor="b" anchorCtr="0">
            <a:normAutofit/>
          </a:bodyPr>
          <a:lstStyle>
            <a:lvl1pPr marL="0" indent="0" defTabSz="228597">
              <a:lnSpc>
                <a:spcPct val="100000"/>
              </a:lnSpc>
              <a:spcBef>
                <a:spcPts val="600"/>
              </a:spcBef>
              <a:buNone/>
              <a:defRPr sz="1400" b="1">
                <a:latin typeface="Verdana" panose="020B0604030504040204" pitchFamily="34" charset="0"/>
                <a:ea typeface="Verdana" panose="020B0604030504040204" pitchFamily="34" charset="0"/>
                <a:cs typeface="Verdana" panose="020B0604030504040204" pitchFamily="34" charset="0"/>
                <a:sym typeface="Aktiv Grotesk Ex Bold"/>
              </a:defRPr>
            </a:lvl1pPr>
          </a:lstStyle>
          <a:p>
            <a:r>
              <a:rPr lang="en-US"/>
              <a:t>Subhead</a:t>
            </a:r>
            <a:endParaRPr/>
          </a:p>
        </p:txBody>
      </p:sp>
      <p:cxnSp>
        <p:nvCxnSpPr>
          <p:cNvPr id="31" name="Straight Connector 30">
            <a:extLst>
              <a:ext uri="{FF2B5EF4-FFF2-40B4-BE49-F238E27FC236}">
                <a16:creationId xmlns:a16="http://schemas.microsoft.com/office/drawing/2014/main" id="{FE549397-8357-F345-9799-3537FC2713B0}"/>
              </a:ext>
            </a:extLst>
          </p:cNvPr>
          <p:cNvCxnSpPr>
            <a:cxnSpLocks/>
          </p:cNvCxnSpPr>
          <p:nvPr userDrawn="1"/>
        </p:nvCxnSpPr>
        <p:spPr>
          <a:xfrm>
            <a:off x="4493951" y="2482198"/>
            <a:ext cx="3212041" cy="0"/>
          </a:xfrm>
          <a:prstGeom prst="line">
            <a:avLst/>
          </a:prstGeom>
          <a:noFill/>
          <a:ln w="1270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
        <p:nvSpPr>
          <p:cNvPr id="32" name="Sales By Region">
            <a:extLst>
              <a:ext uri="{FF2B5EF4-FFF2-40B4-BE49-F238E27FC236}">
                <a16:creationId xmlns:a16="http://schemas.microsoft.com/office/drawing/2014/main" id="{A115FDB0-6C96-1B4B-89C2-0BF88B1A5FC4}"/>
              </a:ext>
            </a:extLst>
          </p:cNvPr>
          <p:cNvSpPr txBox="1">
            <a:spLocks noGrp="1"/>
          </p:cNvSpPr>
          <p:nvPr>
            <p:ph type="body" sz="quarter" idx="18" hasCustomPrompt="1"/>
          </p:nvPr>
        </p:nvSpPr>
        <p:spPr>
          <a:xfrm>
            <a:off x="8064281" y="1794930"/>
            <a:ext cx="3228975" cy="601545"/>
          </a:xfrm>
          <a:prstGeom prst="rect">
            <a:avLst/>
          </a:prstGeom>
        </p:spPr>
        <p:txBody>
          <a:bodyPr wrap="square" anchor="b" anchorCtr="0">
            <a:normAutofit/>
          </a:bodyPr>
          <a:lstStyle>
            <a:lvl1pPr marL="0" indent="0" defTabSz="228597">
              <a:lnSpc>
                <a:spcPct val="100000"/>
              </a:lnSpc>
              <a:spcBef>
                <a:spcPts val="600"/>
              </a:spcBef>
              <a:buNone/>
              <a:defRPr sz="1400" b="1">
                <a:latin typeface="Verdana" panose="020B0604030504040204" pitchFamily="34" charset="0"/>
                <a:ea typeface="Verdana" panose="020B0604030504040204" pitchFamily="34" charset="0"/>
                <a:cs typeface="Verdana" panose="020B0604030504040204" pitchFamily="34" charset="0"/>
                <a:sym typeface="Aktiv Grotesk Ex Bold"/>
              </a:defRPr>
            </a:lvl1pPr>
          </a:lstStyle>
          <a:p>
            <a:r>
              <a:rPr lang="en-US"/>
              <a:t>Subhead</a:t>
            </a:r>
            <a:endParaRPr/>
          </a:p>
        </p:txBody>
      </p:sp>
      <p:cxnSp>
        <p:nvCxnSpPr>
          <p:cNvPr id="33" name="Straight Connector 32">
            <a:extLst>
              <a:ext uri="{FF2B5EF4-FFF2-40B4-BE49-F238E27FC236}">
                <a16:creationId xmlns:a16="http://schemas.microsoft.com/office/drawing/2014/main" id="{B58AD60A-7324-DC4C-BF4B-D5788D9CD5CA}"/>
              </a:ext>
            </a:extLst>
          </p:cNvPr>
          <p:cNvCxnSpPr/>
          <p:nvPr userDrawn="1"/>
        </p:nvCxnSpPr>
        <p:spPr>
          <a:xfrm>
            <a:off x="8081215" y="2482198"/>
            <a:ext cx="3212041" cy="0"/>
          </a:xfrm>
          <a:prstGeom prst="line">
            <a:avLst/>
          </a:prstGeom>
          <a:noFill/>
          <a:ln w="1270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
        <p:nvSpPr>
          <p:cNvPr id="34" name="Text Placeholder 4">
            <a:extLst>
              <a:ext uri="{FF2B5EF4-FFF2-40B4-BE49-F238E27FC236}">
                <a16:creationId xmlns:a16="http://schemas.microsoft.com/office/drawing/2014/main" id="{B5099F58-F51E-7945-9620-398F97E8D749}"/>
              </a:ext>
            </a:extLst>
          </p:cNvPr>
          <p:cNvSpPr>
            <a:spLocks noGrp="1"/>
          </p:cNvSpPr>
          <p:nvPr>
            <p:ph type="body" sz="quarter" idx="19" hasCustomPrompt="1"/>
          </p:nvPr>
        </p:nvSpPr>
        <p:spPr>
          <a:xfrm>
            <a:off x="899275" y="2608756"/>
            <a:ext cx="3219451" cy="2909093"/>
          </a:xfrm>
          <a:prstGeom prst="rect">
            <a:avLst/>
          </a:prstGeom>
        </p:spPr>
        <p:txBody>
          <a:bodyPr numCol="1" spcCol="457200"/>
          <a:lstStyle>
            <a:lvl1pPr marL="228557" marR="0" indent="-228557" algn="l" defTabSz="914218" rtl="0" eaLnBrk="1" fontAlgn="auto" latinLnBrk="0" hangingPunct="1">
              <a:lnSpc>
                <a:spcPct val="90000"/>
              </a:lnSpc>
              <a:spcBef>
                <a:spcPts val="10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1pPr>
            <a:lvl2pPr marL="685670" marR="0"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2pPr>
            <a:lvl3pPr marL="1199967" marR="0" indent="-285750"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3pPr>
            <a:lvl4pPr marL="1599880" marR="0"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4pPr>
            <a:lvl5pPr marL="2056987" marR="0"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5pPr>
          </a:lstStyle>
          <a:p>
            <a:pPr marL="228557" marR="0" lvl="0" indent="-228557" algn="l" defTabSz="914218" rtl="0" eaLnBrk="1" fontAlgn="auto" latinLnBrk="0" hangingPunct="1">
              <a:lnSpc>
                <a:spcPct val="90000"/>
              </a:lnSpc>
              <a:spcBef>
                <a:spcPts val="1000"/>
              </a:spcBef>
              <a:spcAft>
                <a:spcPts val="0"/>
              </a:spcAft>
              <a:buClr>
                <a:srgbClr val="EE3024"/>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Click to edit text</a:t>
            </a:r>
          </a:p>
          <a:p>
            <a:pPr marL="685670" marR="0" lvl="1"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Second level</a:t>
            </a:r>
          </a:p>
          <a:p>
            <a:pPr marL="1199967" marR="0" lvl="2" indent="-285750"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Third level</a:t>
            </a:r>
          </a:p>
          <a:p>
            <a:pPr marL="1599880" marR="0" lvl="3"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Fourth level</a:t>
            </a:r>
          </a:p>
          <a:p>
            <a:pPr marL="2056987" marR="0" lvl="4"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Fifth level</a:t>
            </a:r>
          </a:p>
        </p:txBody>
      </p:sp>
      <p:sp>
        <p:nvSpPr>
          <p:cNvPr id="35" name="Text Placeholder 4">
            <a:extLst>
              <a:ext uri="{FF2B5EF4-FFF2-40B4-BE49-F238E27FC236}">
                <a16:creationId xmlns:a16="http://schemas.microsoft.com/office/drawing/2014/main" id="{71C06567-37A1-5B4C-AE3A-7CCC726C76B8}"/>
              </a:ext>
            </a:extLst>
          </p:cNvPr>
          <p:cNvSpPr>
            <a:spLocks noGrp="1"/>
          </p:cNvSpPr>
          <p:nvPr>
            <p:ph type="body" sz="quarter" idx="20" hasCustomPrompt="1"/>
          </p:nvPr>
        </p:nvSpPr>
        <p:spPr>
          <a:xfrm>
            <a:off x="4481777" y="2608756"/>
            <a:ext cx="3219451" cy="2909093"/>
          </a:xfrm>
          <a:prstGeom prst="rect">
            <a:avLst/>
          </a:prstGeom>
        </p:spPr>
        <p:txBody>
          <a:bodyPr numCol="1" spcCol="457200"/>
          <a:lstStyle>
            <a:lvl1pPr marL="228557" marR="0" indent="-228557" algn="l" defTabSz="914218" rtl="0" eaLnBrk="1" fontAlgn="auto" latinLnBrk="0" hangingPunct="1">
              <a:lnSpc>
                <a:spcPct val="90000"/>
              </a:lnSpc>
              <a:spcBef>
                <a:spcPts val="10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1pPr>
            <a:lvl2pPr marL="685670" marR="0"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2pPr>
            <a:lvl3pPr marL="1199967" marR="0" indent="-285750"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3pPr>
            <a:lvl4pPr marL="1599880" marR="0"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4pPr>
            <a:lvl5pPr marL="2056987" marR="0"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5pPr>
          </a:lstStyle>
          <a:p>
            <a:pPr marL="228557" marR="0" lvl="0" indent="-228557" algn="l" defTabSz="914218" rtl="0" eaLnBrk="1" fontAlgn="auto" latinLnBrk="0" hangingPunct="1">
              <a:lnSpc>
                <a:spcPct val="90000"/>
              </a:lnSpc>
              <a:spcBef>
                <a:spcPts val="1000"/>
              </a:spcBef>
              <a:spcAft>
                <a:spcPts val="0"/>
              </a:spcAft>
              <a:buClr>
                <a:srgbClr val="EE3024"/>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Click to edit text</a:t>
            </a:r>
          </a:p>
          <a:p>
            <a:pPr marL="685670" marR="0" lvl="1"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Second level</a:t>
            </a:r>
          </a:p>
          <a:p>
            <a:pPr marL="1199967" marR="0" lvl="2" indent="-285750"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Third level</a:t>
            </a:r>
          </a:p>
          <a:p>
            <a:pPr marL="1599880" marR="0" lvl="3"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Fourth level</a:t>
            </a:r>
          </a:p>
          <a:p>
            <a:pPr marL="2056987" marR="0" lvl="4"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Fifth level</a:t>
            </a:r>
          </a:p>
        </p:txBody>
      </p:sp>
      <p:sp>
        <p:nvSpPr>
          <p:cNvPr id="36" name="Text Placeholder 4">
            <a:extLst>
              <a:ext uri="{FF2B5EF4-FFF2-40B4-BE49-F238E27FC236}">
                <a16:creationId xmlns:a16="http://schemas.microsoft.com/office/drawing/2014/main" id="{663F3679-4BE2-D44C-A659-CDB4DC698ADF}"/>
              </a:ext>
            </a:extLst>
          </p:cNvPr>
          <p:cNvSpPr>
            <a:spLocks noGrp="1"/>
          </p:cNvSpPr>
          <p:nvPr>
            <p:ph type="body" sz="quarter" idx="21" hasCustomPrompt="1"/>
          </p:nvPr>
        </p:nvSpPr>
        <p:spPr>
          <a:xfrm>
            <a:off x="8064279" y="2608756"/>
            <a:ext cx="3219451" cy="2909093"/>
          </a:xfrm>
          <a:prstGeom prst="rect">
            <a:avLst/>
          </a:prstGeom>
        </p:spPr>
        <p:txBody>
          <a:bodyPr numCol="1" spcCol="457200"/>
          <a:lstStyle>
            <a:lvl1pPr marL="228557" marR="0" indent="-228557" algn="l" defTabSz="914218" rtl="0" eaLnBrk="1" fontAlgn="auto" latinLnBrk="0" hangingPunct="1">
              <a:lnSpc>
                <a:spcPct val="90000"/>
              </a:lnSpc>
              <a:spcBef>
                <a:spcPts val="10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1pPr>
            <a:lvl2pPr marL="685670" marR="0"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2pPr>
            <a:lvl3pPr marL="1199967" marR="0" indent="-285750"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3pPr>
            <a:lvl4pPr marL="1599880" marR="0"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4pPr>
            <a:lvl5pPr marL="2056987" marR="0"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5pPr>
          </a:lstStyle>
          <a:p>
            <a:pPr marL="228557" marR="0" lvl="0" indent="-228557" algn="l" defTabSz="914218" rtl="0" eaLnBrk="1" fontAlgn="auto" latinLnBrk="0" hangingPunct="1">
              <a:lnSpc>
                <a:spcPct val="90000"/>
              </a:lnSpc>
              <a:spcBef>
                <a:spcPts val="1000"/>
              </a:spcBef>
              <a:spcAft>
                <a:spcPts val="0"/>
              </a:spcAft>
              <a:buClr>
                <a:srgbClr val="EE3024"/>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Click to edit text</a:t>
            </a:r>
          </a:p>
          <a:p>
            <a:pPr marL="685670" marR="0" lvl="1"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Second level</a:t>
            </a:r>
          </a:p>
          <a:p>
            <a:pPr marL="1199967" marR="0" lvl="2" indent="-285750"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Third level</a:t>
            </a:r>
          </a:p>
          <a:p>
            <a:pPr marL="1599880" marR="0" lvl="3"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Fourth level</a:t>
            </a:r>
          </a:p>
          <a:p>
            <a:pPr marL="2056987" marR="0" lvl="4"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Fifth level</a:t>
            </a:r>
          </a:p>
        </p:txBody>
      </p:sp>
      <p:sp>
        <p:nvSpPr>
          <p:cNvPr id="18" name="Text Placeholder 2">
            <a:extLst>
              <a:ext uri="{FF2B5EF4-FFF2-40B4-BE49-F238E27FC236}">
                <a16:creationId xmlns:a16="http://schemas.microsoft.com/office/drawing/2014/main" id="{5FE108B2-F471-9D49-8E04-160EF30F36D8}"/>
              </a:ext>
            </a:extLst>
          </p:cNvPr>
          <p:cNvSpPr>
            <a:spLocks noGrp="1"/>
          </p:cNvSpPr>
          <p:nvPr>
            <p:ph type="body" sz="quarter" idx="22" hasCustomPrompt="1"/>
          </p:nvPr>
        </p:nvSpPr>
        <p:spPr>
          <a:xfrm>
            <a:off x="687119" y="5708487"/>
            <a:ext cx="6126162" cy="549275"/>
          </a:xfrm>
          <a:prstGeom prst="rect">
            <a:avLst/>
          </a:prstGeom>
        </p:spPr>
        <p:txBody>
          <a:bodyPr anchor="ctr" anchorCtr="0"/>
          <a:lstStyle>
            <a:lvl1pPr marL="0" indent="0">
              <a:lnSpc>
                <a:spcPct val="100000"/>
              </a:lnSpc>
              <a:buNone/>
              <a:defRPr sz="20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a:defRPr sz="2000" b="0" i="0">
                <a:solidFill>
                  <a:schemeClr val="accent2"/>
                </a:solidFill>
                <a:latin typeface="Aktiv Grotesk Ex Light" panose="020B0404020203020204" pitchFamily="34" charset="77"/>
                <a:cs typeface="Aktiv Grotesk Ex Light" panose="020B0404020203020204" pitchFamily="34" charset="77"/>
              </a:defRPr>
            </a:lvl2pPr>
            <a:lvl3pPr>
              <a:defRPr sz="2000" b="0" i="0">
                <a:solidFill>
                  <a:schemeClr val="accent2"/>
                </a:solidFill>
                <a:latin typeface="Aktiv Grotesk Ex Light" panose="020B0404020203020204" pitchFamily="34" charset="77"/>
                <a:cs typeface="Aktiv Grotesk Ex Light" panose="020B0404020203020204" pitchFamily="34" charset="77"/>
              </a:defRPr>
            </a:lvl3pPr>
            <a:lvl4pPr>
              <a:defRPr sz="2000" b="0" i="0">
                <a:solidFill>
                  <a:schemeClr val="accent2"/>
                </a:solidFill>
                <a:latin typeface="Aktiv Grotesk Ex Light" panose="020B0404020203020204" pitchFamily="34" charset="77"/>
                <a:cs typeface="Aktiv Grotesk Ex Light" panose="020B0404020203020204" pitchFamily="34" charset="77"/>
              </a:defRPr>
            </a:lvl4pPr>
            <a:lvl5pPr>
              <a:defRPr sz="2000" b="0" i="0">
                <a:solidFill>
                  <a:schemeClr val="accent2"/>
                </a:solidFill>
                <a:latin typeface="Aktiv Grotesk Ex Light" panose="020B0404020203020204" pitchFamily="34" charset="77"/>
                <a:cs typeface="Aktiv Grotesk Ex Light" panose="020B0404020203020204" pitchFamily="34" charset="77"/>
              </a:defRPr>
            </a:lvl5pPr>
          </a:lstStyle>
          <a:p>
            <a:pPr lvl="0"/>
            <a:r>
              <a:rPr lang="en-US"/>
              <a:t>Insert Footer Here</a:t>
            </a:r>
          </a:p>
        </p:txBody>
      </p:sp>
      <p:pic>
        <p:nvPicPr>
          <p:cNvPr id="19" name="Picture 18" descr="A close up of a logo&#10;&#10;Description automatically generated">
            <a:extLst>
              <a:ext uri="{FF2B5EF4-FFF2-40B4-BE49-F238E27FC236}">
                <a16:creationId xmlns:a16="http://schemas.microsoft.com/office/drawing/2014/main" id="{3081D6E1-EE16-4147-B5D6-73C93F37C88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681875"/>
            <a:ext cx="689467" cy="540520"/>
          </a:xfrm>
          <a:prstGeom prst="rect">
            <a:avLst/>
          </a:prstGeom>
        </p:spPr>
      </p:pic>
      <p:sp>
        <p:nvSpPr>
          <p:cNvPr id="22" name="Lear Proprietary and Confidential: The information contained herein is the exclusive property of Lear Corporation. This date shall not be disseminated or republished without the prior written consent of Lear Corporation.">
            <a:extLst>
              <a:ext uri="{FF2B5EF4-FFF2-40B4-BE49-F238E27FC236}">
                <a16:creationId xmlns:a16="http://schemas.microsoft.com/office/drawing/2014/main" id="{B195CE3E-49E5-8149-B4E9-B83194B99E8B}"/>
              </a:ext>
            </a:extLst>
          </p:cNvPr>
          <p:cNvSpPr txBox="1"/>
          <p:nvPr userDrawn="1"/>
        </p:nvSpPr>
        <p:spPr>
          <a:xfrm>
            <a:off x="728133" y="6562627"/>
            <a:ext cx="11134458" cy="1713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p>
            <a:pPr defTabSz="228597">
              <a:lnSpc>
                <a:spcPct val="100000"/>
              </a:lnSpc>
              <a:spcBef>
                <a:spcPts val="600"/>
              </a:spcBef>
              <a:defRPr sz="1400">
                <a:solidFill>
                  <a:srgbClr val="807E78"/>
                </a:solidFill>
                <a:latin typeface="Aktiv Grotesk Light"/>
                <a:ea typeface="Aktiv Grotesk Light"/>
                <a:cs typeface="Aktiv Grotesk Light"/>
                <a:sym typeface="Aktiv Grotesk Light"/>
              </a:defRPr>
            </a:pPr>
            <a:r>
              <a:rPr sz="770" b="1">
                <a:solidFill>
                  <a:schemeClr val="tx1"/>
                </a:solidFill>
                <a:latin typeface="Verdana" panose="020B0604030504040204" pitchFamily="34" charset="0"/>
                <a:ea typeface="Verdana" panose="020B0604030504040204" pitchFamily="34" charset="0"/>
                <a:cs typeface="Verdana" panose="020B0604030504040204" pitchFamily="34" charset="0"/>
                <a:sym typeface="Aktiv Grotesk Medium"/>
              </a:rPr>
              <a:t>Lear Proprietary and Confidential:</a:t>
            </a:r>
            <a:r>
              <a:rPr sz="770" b="1">
                <a:solidFill>
                  <a:schemeClr val="tx1"/>
                </a:solidFill>
                <a:latin typeface="Verdana" panose="020B0604030504040204" pitchFamily="34" charset="0"/>
                <a:ea typeface="Verdana" panose="020B0604030504040204" pitchFamily="34" charset="0"/>
                <a:cs typeface="Verdana" panose="020B0604030504040204" pitchFamily="34" charset="0"/>
              </a:rPr>
              <a:t> </a:t>
            </a:r>
            <a:r>
              <a:rPr sz="770">
                <a:solidFill>
                  <a:schemeClr val="tx1"/>
                </a:solidFill>
                <a:latin typeface="Verdana" panose="020B0604030504040204" pitchFamily="34" charset="0"/>
                <a:ea typeface="Verdana" panose="020B0604030504040204" pitchFamily="34" charset="0"/>
                <a:cs typeface="Verdana" panose="020B0604030504040204" pitchFamily="34" charset="0"/>
              </a:rPr>
              <a:t>The information contained herein is the exclusive property of Lear Corporation. This dat</a:t>
            </a:r>
            <a:r>
              <a:rPr lang="en-US" sz="770">
                <a:solidFill>
                  <a:schemeClr val="tx1"/>
                </a:solidFill>
                <a:latin typeface="Verdana" panose="020B0604030504040204" pitchFamily="34" charset="0"/>
                <a:ea typeface="Verdana" panose="020B0604030504040204" pitchFamily="34" charset="0"/>
                <a:cs typeface="Verdana" panose="020B0604030504040204" pitchFamily="34" charset="0"/>
              </a:rPr>
              <a:t>a</a:t>
            </a:r>
            <a:r>
              <a:rPr sz="770">
                <a:solidFill>
                  <a:schemeClr val="tx1"/>
                </a:solidFill>
                <a:latin typeface="Verdana" panose="020B0604030504040204" pitchFamily="34" charset="0"/>
                <a:ea typeface="Verdana" panose="020B0604030504040204" pitchFamily="34" charset="0"/>
                <a:cs typeface="Verdana" panose="020B0604030504040204" pitchFamily="34" charset="0"/>
              </a:rPr>
              <a:t> shall not be disseminated or republished without the prior written consent of Lear Corporation. </a:t>
            </a:r>
          </a:p>
        </p:txBody>
      </p:sp>
      <p:sp>
        <p:nvSpPr>
          <p:cNvPr id="23" name="Slide Number">
            <a:extLst>
              <a:ext uri="{FF2B5EF4-FFF2-40B4-BE49-F238E27FC236}">
                <a16:creationId xmlns:a16="http://schemas.microsoft.com/office/drawing/2014/main" id="{116CECF0-B7BE-8F4A-9192-0957FAF22AB2}"/>
              </a:ext>
            </a:extLst>
          </p:cNvPr>
          <p:cNvSpPr txBox="1">
            <a:spLocks noGrp="1"/>
          </p:cNvSpPr>
          <p:nvPr>
            <p:ph type="sldNum" sz="quarter" idx="2"/>
          </p:nvPr>
        </p:nvSpPr>
        <p:spPr>
          <a:xfrm>
            <a:off x="11812896" y="6513645"/>
            <a:ext cx="322204" cy="256480"/>
          </a:xfrm>
          <a:prstGeom prst="rect">
            <a:avLst/>
          </a:prstGeom>
          <a:ln w="12700">
            <a:miter lim="400000"/>
          </a:ln>
        </p:spPr>
        <p:txBody>
          <a:bodyPr wrap="none" lIns="50800" tIns="50800" rIns="50800" bIns="50800" anchor="b">
            <a:spAutoFit/>
          </a:bodyPr>
          <a:lstStyle>
            <a:defPPr marL="0" marR="0" indent="0" algn="l" defTabSz="457177"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92097"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cs typeface="Verdana" panose="020B0604030504040204" pitchFamily="34" charset="0"/>
                <a:sym typeface="Aktiv Grotesk Ex Bold"/>
              </a:defRPr>
            </a:lvl1pPr>
            <a:lvl2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mtClean="0"/>
              <a:pPr/>
              <a:t>‹#›</a:t>
            </a:fld>
            <a:endParaRPr lang="en-US"/>
          </a:p>
        </p:txBody>
      </p:sp>
      <p:pic>
        <p:nvPicPr>
          <p:cNvPr id="24" name="Picture 23" descr="Shape&#10;&#10;Description automatically generated with low confidence">
            <a:extLst>
              <a:ext uri="{FF2B5EF4-FFF2-40B4-BE49-F238E27FC236}">
                <a16:creationId xmlns:a16="http://schemas.microsoft.com/office/drawing/2014/main" id="{D4F19CBC-3141-5840-B2F6-DEF87DA5D4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964" y="6536043"/>
            <a:ext cx="215754" cy="194054"/>
          </a:xfrm>
          <a:prstGeom prst="rect">
            <a:avLst/>
          </a:prstGeom>
        </p:spPr>
      </p:pic>
    </p:spTree>
    <p:extLst>
      <p:ext uri="{BB962C8B-B14F-4D97-AF65-F5344CB8AC3E}">
        <p14:creationId xmlns:p14="http://schemas.microsoft.com/office/powerpoint/2010/main" val="198834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50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Journey / ESG Closing">
    <p:bg>
      <p:bgPr>
        <a:solidFill>
          <a:schemeClr val="bg1"/>
        </a:solidFill>
        <a:effectLst/>
      </p:bgPr>
    </p:bg>
    <p:spTree>
      <p:nvGrpSpPr>
        <p:cNvPr id="1" name=""/>
        <p:cNvGrpSpPr/>
        <p:nvPr/>
      </p:nvGrpSpPr>
      <p:grpSpPr>
        <a:xfrm>
          <a:off x="0" y="0"/>
          <a:ext cx="0" cy="0"/>
          <a:chOff x="0" y="0"/>
          <a:chExt cx="0" cy="0"/>
        </a:xfrm>
      </p:grpSpPr>
      <p:pic>
        <p:nvPicPr>
          <p:cNvPr id="11" name="Picture 10" descr="A view of water and a mountain in the background&#10;&#10;Description automatically generated">
            <a:extLst>
              <a:ext uri="{FF2B5EF4-FFF2-40B4-BE49-F238E27FC236}">
                <a16:creationId xmlns:a16="http://schemas.microsoft.com/office/drawing/2014/main" id="{3E24A1EC-D9A6-634B-B190-5529DAD3451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6700" y="257468"/>
            <a:ext cx="11658600" cy="6185916"/>
          </a:xfrm>
          <a:prstGeom prst="rect">
            <a:avLst/>
          </a:prstGeom>
        </p:spPr>
      </p:pic>
      <p:pic>
        <p:nvPicPr>
          <p:cNvPr id="10" name="Picture 9">
            <a:extLst>
              <a:ext uri="{FF2B5EF4-FFF2-40B4-BE49-F238E27FC236}">
                <a16:creationId xmlns:a16="http://schemas.microsoft.com/office/drawing/2014/main" id="{5B060580-F756-0B49-B6D5-BDCEF1978D0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54717" y="550984"/>
            <a:ext cx="1841597" cy="644558"/>
          </a:xfrm>
          <a:prstGeom prst="rect">
            <a:avLst/>
          </a:prstGeom>
        </p:spPr>
      </p:pic>
      <p:cxnSp>
        <p:nvCxnSpPr>
          <p:cNvPr id="15" name="Straight Connector 14">
            <a:extLst>
              <a:ext uri="{FF2B5EF4-FFF2-40B4-BE49-F238E27FC236}">
                <a16:creationId xmlns:a16="http://schemas.microsoft.com/office/drawing/2014/main" id="{8D3D3036-033F-6A47-9968-1750A6446102}"/>
              </a:ext>
            </a:extLst>
          </p:cNvPr>
          <p:cNvCxnSpPr/>
          <p:nvPr userDrawn="1"/>
        </p:nvCxnSpPr>
        <p:spPr>
          <a:xfrm flipH="1">
            <a:off x="670214" y="5986387"/>
            <a:ext cx="10872787" cy="0"/>
          </a:xfrm>
          <a:prstGeom prst="line">
            <a:avLst/>
          </a:prstGeom>
          <a:noFill/>
          <a:ln w="12700" cap="flat">
            <a:solidFill>
              <a:schemeClr val="bg1"/>
            </a:solidFill>
            <a:prstDash val="solid"/>
            <a:miter lim="400000"/>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278CB79D-B33E-1443-9F78-AA25B74DEBAD}"/>
              </a:ext>
            </a:extLst>
          </p:cNvPr>
          <p:cNvCxnSpPr/>
          <p:nvPr userDrawn="1"/>
        </p:nvCxnSpPr>
        <p:spPr>
          <a:xfrm flipH="1">
            <a:off x="670214" y="5443461"/>
            <a:ext cx="10872787" cy="0"/>
          </a:xfrm>
          <a:prstGeom prst="line">
            <a:avLst/>
          </a:prstGeom>
          <a:noFill/>
          <a:ln w="1270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18" name="Section 01">
            <a:extLst>
              <a:ext uri="{FF2B5EF4-FFF2-40B4-BE49-F238E27FC236}">
                <a16:creationId xmlns:a16="http://schemas.microsoft.com/office/drawing/2014/main" id="{7E2BED0D-1D53-7F45-8B03-35BE99086821}"/>
              </a:ext>
            </a:extLst>
          </p:cNvPr>
          <p:cNvSpPr txBox="1">
            <a:spLocks noGrp="1"/>
          </p:cNvSpPr>
          <p:nvPr>
            <p:ph type="body" sz="quarter" idx="17" hasCustomPrompt="1"/>
          </p:nvPr>
        </p:nvSpPr>
        <p:spPr>
          <a:xfrm>
            <a:off x="670215" y="5554771"/>
            <a:ext cx="3493608" cy="323165"/>
          </a:xfrm>
          <a:prstGeom prst="rect">
            <a:avLst/>
          </a:prstGeom>
        </p:spPr>
        <p:txBody>
          <a:bodyPr wrap="square" anchor="ctr">
            <a:spAutoFit/>
          </a:bodyPr>
          <a:lstStyle>
            <a:lvl1pPr marL="0" indent="0" defTabSz="228597">
              <a:lnSpc>
                <a:spcPct val="100000"/>
              </a:lnSpc>
              <a:spcBef>
                <a:spcPts val="600"/>
              </a:spcBef>
              <a:buNone/>
              <a:defRPr sz="1500" b="0">
                <a:solidFill>
                  <a:schemeClr val="bg1"/>
                </a:solidFill>
                <a:latin typeface="Verdana" panose="020B0604030504040204" pitchFamily="34" charset="0"/>
                <a:ea typeface="Verdana" panose="020B0604030504040204" pitchFamily="34" charset="0"/>
                <a:cs typeface="Verdana" panose="020B0604030504040204" pitchFamily="34" charset="0"/>
                <a:sym typeface="Aktiv Grotesk Ex Bold"/>
              </a:defRPr>
            </a:lvl1pPr>
          </a:lstStyle>
          <a:p>
            <a:r>
              <a:rPr lang="en-US"/>
              <a:t>Additional Information Here</a:t>
            </a:r>
            <a:endParaRPr/>
          </a:p>
        </p:txBody>
      </p:sp>
      <p:pic>
        <p:nvPicPr>
          <p:cNvPr id="19" name="Picture 18">
            <a:extLst>
              <a:ext uri="{FF2B5EF4-FFF2-40B4-BE49-F238E27FC236}">
                <a16:creationId xmlns:a16="http://schemas.microsoft.com/office/drawing/2014/main" id="{83BA484A-36FC-3947-A60F-6EA248F83B7B}"/>
              </a:ext>
            </a:extLst>
          </p:cNvPr>
          <p:cNvPicPr>
            <a:picLocks noChangeAspect="1"/>
          </p:cNvPicPr>
          <p:nvPr userDrawn="1"/>
        </p:nvPicPr>
        <p:blipFill>
          <a:blip r:embed="rId4"/>
          <a:stretch>
            <a:fillRect/>
          </a:stretch>
        </p:blipFill>
        <p:spPr>
          <a:xfrm>
            <a:off x="8117909" y="5564192"/>
            <a:ext cx="3454400" cy="419100"/>
          </a:xfrm>
          <a:prstGeom prst="rect">
            <a:avLst/>
          </a:prstGeom>
        </p:spPr>
      </p:pic>
      <p:sp>
        <p:nvSpPr>
          <p:cNvPr id="20" name="Seating">
            <a:extLst>
              <a:ext uri="{FF2B5EF4-FFF2-40B4-BE49-F238E27FC236}">
                <a16:creationId xmlns:a16="http://schemas.microsoft.com/office/drawing/2014/main" id="{A86C0131-3560-E84D-8002-AE00DECE2980}"/>
              </a:ext>
            </a:extLst>
          </p:cNvPr>
          <p:cNvSpPr txBox="1">
            <a:spLocks noGrp="1"/>
          </p:cNvSpPr>
          <p:nvPr>
            <p:ph type="body" sz="quarter" idx="15" hasCustomPrompt="1"/>
          </p:nvPr>
        </p:nvSpPr>
        <p:spPr>
          <a:xfrm>
            <a:off x="670214" y="3960094"/>
            <a:ext cx="9351819" cy="1015663"/>
          </a:xfrm>
          <a:prstGeom prst="rect">
            <a:avLst/>
          </a:prstGeom>
        </p:spPr>
        <p:txBody>
          <a:bodyPr wrap="square" anchor="b" anchorCtr="0">
            <a:spAutoFit/>
          </a:bodyPr>
          <a:lstStyle>
            <a:lvl1pPr marL="0" indent="0" defTabSz="228597">
              <a:lnSpc>
                <a:spcPct val="100000"/>
              </a:lnSpc>
              <a:spcBef>
                <a:spcPts val="600"/>
              </a:spcBef>
              <a:buNone/>
              <a:defRPr sz="6000" b="0" spc="0" baseline="0">
                <a:solidFill>
                  <a:schemeClr val="bg1"/>
                </a:solidFill>
                <a:latin typeface="Verdana" panose="020B0604030504040204" pitchFamily="34" charset="0"/>
                <a:ea typeface="Verdana" panose="020B0604030504040204" pitchFamily="34" charset="0"/>
                <a:cs typeface="Verdana" panose="020B0604030504040204" pitchFamily="34" charset="0"/>
                <a:sym typeface="Aktiv Grotesk Ex Light"/>
              </a:defRPr>
            </a:lvl1pPr>
          </a:lstStyle>
          <a:p>
            <a:r>
              <a:rPr lang="en-US"/>
              <a:t>Thank You</a:t>
            </a:r>
            <a:endParaRPr/>
          </a:p>
        </p:txBody>
      </p:sp>
    </p:spTree>
    <p:extLst>
      <p:ext uri="{BB962C8B-B14F-4D97-AF65-F5344CB8AC3E}">
        <p14:creationId xmlns:p14="http://schemas.microsoft.com/office/powerpoint/2010/main" val="188320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50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lean Closing">
    <p:bg>
      <p:bgPr>
        <a:solidFill>
          <a:schemeClr val="bg1"/>
        </a:solidFill>
        <a:effectLst/>
      </p:bgPr>
    </p:bg>
    <p:spTree>
      <p:nvGrpSpPr>
        <p:cNvPr id="1" name=""/>
        <p:cNvGrpSpPr/>
        <p:nvPr/>
      </p:nvGrpSpPr>
      <p:grpSpPr>
        <a:xfrm>
          <a:off x="0" y="0"/>
          <a:ext cx="0" cy="0"/>
          <a:chOff x="0" y="0"/>
          <a:chExt cx="0" cy="0"/>
        </a:xfrm>
      </p:grpSpPr>
      <p:sp>
        <p:nvSpPr>
          <p:cNvPr id="12" name="Seating">
            <a:extLst>
              <a:ext uri="{FF2B5EF4-FFF2-40B4-BE49-F238E27FC236}">
                <a16:creationId xmlns:a16="http://schemas.microsoft.com/office/drawing/2014/main" id="{1D5BDF30-19F3-4347-B5D8-8BDDE8269E8B}"/>
              </a:ext>
            </a:extLst>
          </p:cNvPr>
          <p:cNvSpPr txBox="1">
            <a:spLocks noGrp="1"/>
          </p:cNvSpPr>
          <p:nvPr>
            <p:ph type="body" sz="quarter" idx="15" hasCustomPrompt="1"/>
          </p:nvPr>
        </p:nvSpPr>
        <p:spPr>
          <a:xfrm>
            <a:off x="670214" y="3960094"/>
            <a:ext cx="9351819" cy="1015663"/>
          </a:xfrm>
          <a:prstGeom prst="rect">
            <a:avLst/>
          </a:prstGeom>
        </p:spPr>
        <p:txBody>
          <a:bodyPr wrap="square" anchor="b" anchorCtr="0">
            <a:spAutoFit/>
          </a:bodyPr>
          <a:lstStyle>
            <a:lvl1pPr marL="0" indent="0" defTabSz="228597">
              <a:lnSpc>
                <a:spcPct val="100000"/>
              </a:lnSpc>
              <a:spcBef>
                <a:spcPts val="600"/>
              </a:spcBef>
              <a:buNone/>
              <a:defRPr sz="6000" b="0" spc="0" baseline="0">
                <a:solidFill>
                  <a:schemeClr val="tx1"/>
                </a:solidFill>
                <a:latin typeface="Verdana" panose="020B0604030504040204" pitchFamily="34" charset="0"/>
                <a:ea typeface="Verdana" panose="020B0604030504040204" pitchFamily="34" charset="0"/>
                <a:cs typeface="Verdana" panose="020B0604030504040204" pitchFamily="34" charset="0"/>
                <a:sym typeface="Aktiv Grotesk Ex Light"/>
              </a:defRPr>
            </a:lvl1pPr>
          </a:lstStyle>
          <a:p>
            <a:r>
              <a:rPr lang="en-US"/>
              <a:t>Thank You</a:t>
            </a:r>
            <a:endParaRPr/>
          </a:p>
        </p:txBody>
      </p:sp>
      <p:cxnSp>
        <p:nvCxnSpPr>
          <p:cNvPr id="9" name="Straight Connector 8">
            <a:extLst>
              <a:ext uri="{FF2B5EF4-FFF2-40B4-BE49-F238E27FC236}">
                <a16:creationId xmlns:a16="http://schemas.microsoft.com/office/drawing/2014/main" id="{C7A58528-3DED-CE44-B25D-42C45862DCA1}"/>
              </a:ext>
            </a:extLst>
          </p:cNvPr>
          <p:cNvCxnSpPr/>
          <p:nvPr userDrawn="1"/>
        </p:nvCxnSpPr>
        <p:spPr>
          <a:xfrm flipH="1">
            <a:off x="670214" y="5986387"/>
            <a:ext cx="10872787"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cxnSp>
        <p:nvCxnSpPr>
          <p:cNvPr id="13" name="Straight Connector 12">
            <a:extLst>
              <a:ext uri="{FF2B5EF4-FFF2-40B4-BE49-F238E27FC236}">
                <a16:creationId xmlns:a16="http://schemas.microsoft.com/office/drawing/2014/main" id="{F0A08875-D30D-E349-81A0-E9189D04DE5D}"/>
              </a:ext>
            </a:extLst>
          </p:cNvPr>
          <p:cNvCxnSpPr/>
          <p:nvPr userDrawn="1"/>
        </p:nvCxnSpPr>
        <p:spPr>
          <a:xfrm flipH="1">
            <a:off x="670214" y="5443461"/>
            <a:ext cx="10872787"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pic>
        <p:nvPicPr>
          <p:cNvPr id="8" name="Picture 7">
            <a:extLst>
              <a:ext uri="{FF2B5EF4-FFF2-40B4-BE49-F238E27FC236}">
                <a16:creationId xmlns:a16="http://schemas.microsoft.com/office/drawing/2014/main" id="{7630E4E3-BD97-9C44-9FC5-26E57824687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54717" y="550984"/>
            <a:ext cx="1841597" cy="644559"/>
          </a:xfrm>
          <a:prstGeom prst="rect">
            <a:avLst/>
          </a:prstGeom>
        </p:spPr>
      </p:pic>
      <p:sp>
        <p:nvSpPr>
          <p:cNvPr id="15" name="Section 01">
            <a:extLst>
              <a:ext uri="{FF2B5EF4-FFF2-40B4-BE49-F238E27FC236}">
                <a16:creationId xmlns:a16="http://schemas.microsoft.com/office/drawing/2014/main" id="{E3A51D13-729E-024B-B737-0F7644FD1954}"/>
              </a:ext>
            </a:extLst>
          </p:cNvPr>
          <p:cNvSpPr txBox="1">
            <a:spLocks noGrp="1"/>
          </p:cNvSpPr>
          <p:nvPr>
            <p:ph type="body" sz="quarter" idx="17" hasCustomPrompt="1"/>
          </p:nvPr>
        </p:nvSpPr>
        <p:spPr>
          <a:xfrm>
            <a:off x="670215" y="5554771"/>
            <a:ext cx="3493608" cy="323165"/>
          </a:xfrm>
          <a:prstGeom prst="rect">
            <a:avLst/>
          </a:prstGeom>
        </p:spPr>
        <p:txBody>
          <a:bodyPr wrap="square" anchor="ctr">
            <a:spAutoFit/>
          </a:bodyPr>
          <a:lstStyle>
            <a:lvl1pPr marL="0" indent="0" defTabSz="228597">
              <a:lnSpc>
                <a:spcPct val="100000"/>
              </a:lnSpc>
              <a:spcBef>
                <a:spcPts val="600"/>
              </a:spcBef>
              <a:buNone/>
              <a:defRPr sz="1500" b="0">
                <a:solidFill>
                  <a:schemeClr val="tx1"/>
                </a:solidFill>
                <a:latin typeface="Verdana" panose="020B0604030504040204" pitchFamily="34" charset="0"/>
                <a:ea typeface="Verdana" panose="020B0604030504040204" pitchFamily="34" charset="0"/>
                <a:cs typeface="Verdana" panose="020B0604030504040204" pitchFamily="34" charset="0"/>
                <a:sym typeface="Aktiv Grotesk Ex Bold"/>
              </a:defRPr>
            </a:lvl1pPr>
          </a:lstStyle>
          <a:p>
            <a:r>
              <a:rPr lang="en-US"/>
              <a:t>Additional Information Here</a:t>
            </a:r>
            <a:endParaRPr/>
          </a:p>
        </p:txBody>
      </p:sp>
      <p:pic>
        <p:nvPicPr>
          <p:cNvPr id="17" name="Picture 16">
            <a:extLst>
              <a:ext uri="{FF2B5EF4-FFF2-40B4-BE49-F238E27FC236}">
                <a16:creationId xmlns:a16="http://schemas.microsoft.com/office/drawing/2014/main" id="{CE2AA91B-EDA0-4E41-8F7C-338517E1E1E2}"/>
              </a:ext>
            </a:extLst>
          </p:cNvPr>
          <p:cNvPicPr>
            <a:picLocks noChangeAspect="1"/>
          </p:cNvPicPr>
          <p:nvPr userDrawn="1"/>
        </p:nvPicPr>
        <p:blipFill>
          <a:blip r:embed="rId3"/>
          <a:stretch>
            <a:fillRect/>
          </a:stretch>
        </p:blipFill>
        <p:spPr>
          <a:xfrm>
            <a:off x="8119081" y="5449653"/>
            <a:ext cx="3454400" cy="584200"/>
          </a:xfrm>
          <a:prstGeom prst="rect">
            <a:avLst/>
          </a:prstGeom>
        </p:spPr>
      </p:pic>
    </p:spTree>
    <p:extLst>
      <p:ext uri="{BB962C8B-B14F-4D97-AF65-F5344CB8AC3E}">
        <p14:creationId xmlns:p14="http://schemas.microsoft.com/office/powerpoint/2010/main" val="148132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ernal Slide Layout">
    <p:bg>
      <p:bgPr>
        <a:solidFill>
          <a:srgbClr val="EFEFED"/>
        </a:solidFill>
        <a:effectLst/>
      </p:bgPr>
    </p:bg>
    <p:spTree>
      <p:nvGrpSpPr>
        <p:cNvPr id="1" name=""/>
        <p:cNvGrpSpPr/>
        <p:nvPr/>
      </p:nvGrpSpPr>
      <p:grpSpPr>
        <a:xfrm>
          <a:off x="0" y="0"/>
          <a:ext cx="0" cy="0"/>
          <a:chOff x="0" y="0"/>
          <a:chExt cx="0" cy="0"/>
        </a:xfrm>
      </p:grpSpPr>
      <p:sp>
        <p:nvSpPr>
          <p:cNvPr id="21" name="Rectangle"/>
          <p:cNvSpPr/>
          <p:nvPr/>
        </p:nvSpPr>
        <p:spPr>
          <a:xfrm>
            <a:off x="270934" y="232523"/>
            <a:ext cx="11650133" cy="6188869"/>
          </a:xfrm>
          <a:prstGeom prst="rect">
            <a:avLst/>
          </a:prstGeom>
          <a:solidFill>
            <a:srgbClr val="FFFFFF"/>
          </a:solidFill>
          <a:ln w="12700">
            <a:miter lim="400000"/>
          </a:ln>
        </p:spPr>
        <p:txBody>
          <a:bodyPr lIns="25400" tIns="25400" rIns="25400" bIns="25400" anchor="ctr"/>
          <a:lstStyle/>
          <a:p>
            <a:pPr algn="ctr" defTabSz="412746">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Verdana" panose="020B0604030504040204" pitchFamily="34" charset="0"/>
              <a:ea typeface="Verdana" panose="020B0604030504040204" pitchFamily="34" charset="0"/>
              <a:cs typeface="Verdana" panose="020B0604030504040204" pitchFamily="34" charset="0"/>
            </a:endParaRPr>
          </a:p>
        </p:txBody>
      </p:sp>
      <p:sp>
        <p:nvSpPr>
          <p:cNvPr id="3" name="Title 2"/>
          <p:cNvSpPr>
            <a:spLocks noGrp="1"/>
          </p:cNvSpPr>
          <p:nvPr>
            <p:ph type="title" hasCustomPrompt="1"/>
          </p:nvPr>
        </p:nvSpPr>
        <p:spPr>
          <a:xfrm>
            <a:off x="594157" y="532692"/>
            <a:ext cx="10515600" cy="553998"/>
          </a:xfrm>
          <a:prstGeom prst="rect">
            <a:avLst/>
          </a:prstGeom>
        </p:spPr>
        <p:txBody>
          <a:bodyPr>
            <a:spAutoFit/>
          </a:bodyPr>
          <a:lstStyle>
            <a:lvl1pPr>
              <a:lnSpc>
                <a:spcPct val="100000"/>
              </a:lnSpc>
              <a:defRPr sz="3000" b="0" spc="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Title</a:t>
            </a:r>
          </a:p>
        </p:txBody>
      </p:sp>
      <p:sp>
        <p:nvSpPr>
          <p:cNvPr id="13" name="Sales By Region">
            <a:extLst>
              <a:ext uri="{FF2B5EF4-FFF2-40B4-BE49-F238E27FC236}">
                <a16:creationId xmlns:a16="http://schemas.microsoft.com/office/drawing/2014/main" id="{3F418FF8-439A-C845-8F36-CE7B6124D415}"/>
              </a:ext>
            </a:extLst>
          </p:cNvPr>
          <p:cNvSpPr txBox="1">
            <a:spLocks noGrp="1"/>
          </p:cNvSpPr>
          <p:nvPr>
            <p:ph type="body" sz="quarter" idx="14" hasCustomPrompt="1"/>
          </p:nvPr>
        </p:nvSpPr>
        <p:spPr>
          <a:xfrm>
            <a:off x="594157" y="1092220"/>
            <a:ext cx="10515831" cy="277768"/>
          </a:xfrm>
          <a:prstGeom prst="rect">
            <a:avLst/>
          </a:prstGeom>
        </p:spPr>
        <p:txBody>
          <a:bodyPr wrap="square" anchor="t" anchorCtr="0">
            <a:noAutofit/>
          </a:bodyPr>
          <a:lstStyle>
            <a:lvl1pPr marL="0" indent="0" defTabSz="228597">
              <a:lnSpc>
                <a:spcPct val="100000"/>
              </a:lnSpc>
              <a:spcBef>
                <a:spcPts val="600"/>
              </a:spcBef>
              <a:buNone/>
              <a:defRPr sz="1700" b="1">
                <a:latin typeface="Verdana" panose="020B0604030504040204" pitchFamily="34" charset="0"/>
                <a:ea typeface="Verdana" panose="020B0604030504040204" pitchFamily="34" charset="0"/>
                <a:cs typeface="Verdana" panose="020B0604030504040204" pitchFamily="34" charset="0"/>
                <a:sym typeface="Aktiv Grotesk Ex Bold"/>
              </a:defRPr>
            </a:lvl1pPr>
          </a:lstStyle>
          <a:p>
            <a:r>
              <a:rPr lang="en-US"/>
              <a:t>Subhead</a:t>
            </a:r>
            <a:endParaRPr/>
          </a:p>
        </p:txBody>
      </p:sp>
      <p:sp>
        <p:nvSpPr>
          <p:cNvPr id="9" name="Text Placeholder 2">
            <a:extLst>
              <a:ext uri="{FF2B5EF4-FFF2-40B4-BE49-F238E27FC236}">
                <a16:creationId xmlns:a16="http://schemas.microsoft.com/office/drawing/2014/main" id="{CCF6D2FB-AB06-414F-8B79-D9F5245D1182}"/>
              </a:ext>
            </a:extLst>
          </p:cNvPr>
          <p:cNvSpPr>
            <a:spLocks noGrp="1"/>
          </p:cNvSpPr>
          <p:nvPr>
            <p:ph type="body" sz="quarter" idx="18" hasCustomPrompt="1"/>
          </p:nvPr>
        </p:nvSpPr>
        <p:spPr>
          <a:xfrm>
            <a:off x="687119" y="5708487"/>
            <a:ext cx="6126162" cy="549275"/>
          </a:xfrm>
          <a:prstGeom prst="rect">
            <a:avLst/>
          </a:prstGeom>
        </p:spPr>
        <p:txBody>
          <a:bodyPr anchor="ctr" anchorCtr="0"/>
          <a:lstStyle>
            <a:lvl1pPr marL="0" indent="0">
              <a:lnSpc>
                <a:spcPct val="100000"/>
              </a:lnSpc>
              <a:buNone/>
              <a:defRPr sz="20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a:defRPr sz="2000" b="0" i="0">
                <a:solidFill>
                  <a:schemeClr val="accent2"/>
                </a:solidFill>
                <a:latin typeface="Aktiv Grotesk Ex Light" panose="020B0404020203020204" pitchFamily="34" charset="77"/>
                <a:cs typeface="Aktiv Grotesk Ex Light" panose="020B0404020203020204" pitchFamily="34" charset="77"/>
              </a:defRPr>
            </a:lvl2pPr>
            <a:lvl3pPr>
              <a:defRPr sz="2000" b="0" i="0">
                <a:solidFill>
                  <a:schemeClr val="accent2"/>
                </a:solidFill>
                <a:latin typeface="Aktiv Grotesk Ex Light" panose="020B0404020203020204" pitchFamily="34" charset="77"/>
                <a:cs typeface="Aktiv Grotesk Ex Light" panose="020B0404020203020204" pitchFamily="34" charset="77"/>
              </a:defRPr>
            </a:lvl3pPr>
            <a:lvl4pPr>
              <a:defRPr sz="2000" b="0" i="0">
                <a:solidFill>
                  <a:schemeClr val="accent2"/>
                </a:solidFill>
                <a:latin typeface="Aktiv Grotesk Ex Light" panose="020B0404020203020204" pitchFamily="34" charset="77"/>
                <a:cs typeface="Aktiv Grotesk Ex Light" panose="020B0404020203020204" pitchFamily="34" charset="77"/>
              </a:defRPr>
            </a:lvl4pPr>
            <a:lvl5pPr>
              <a:defRPr sz="2000" b="0" i="0">
                <a:solidFill>
                  <a:schemeClr val="accent2"/>
                </a:solidFill>
                <a:latin typeface="Aktiv Grotesk Ex Light" panose="020B0404020203020204" pitchFamily="34" charset="77"/>
                <a:cs typeface="Aktiv Grotesk Ex Light" panose="020B0404020203020204" pitchFamily="34" charset="77"/>
              </a:defRPr>
            </a:lvl5pPr>
          </a:lstStyle>
          <a:p>
            <a:pPr lvl="0"/>
            <a:r>
              <a:rPr lang="en-US"/>
              <a:t>Insert Footer Here</a:t>
            </a:r>
          </a:p>
        </p:txBody>
      </p:sp>
      <p:sp>
        <p:nvSpPr>
          <p:cNvPr id="11" name="Text Placeholder 4">
            <a:extLst>
              <a:ext uri="{FF2B5EF4-FFF2-40B4-BE49-F238E27FC236}">
                <a16:creationId xmlns:a16="http://schemas.microsoft.com/office/drawing/2014/main" id="{B85B61F3-66F1-9A49-93A4-4397C440A6A4}"/>
              </a:ext>
            </a:extLst>
          </p:cNvPr>
          <p:cNvSpPr>
            <a:spLocks noGrp="1"/>
          </p:cNvSpPr>
          <p:nvPr>
            <p:ph type="body" sz="quarter" idx="16" hasCustomPrompt="1"/>
          </p:nvPr>
        </p:nvSpPr>
        <p:spPr>
          <a:xfrm>
            <a:off x="594157" y="1611390"/>
            <a:ext cx="10515600" cy="4026446"/>
          </a:xfrm>
          <a:prstGeom prst="rect">
            <a:avLst/>
          </a:prstGeom>
        </p:spPr>
        <p:txBody>
          <a:bodyPr numCol="1" spcCol="457200"/>
          <a:lstStyle>
            <a:lvl1pPr marL="228557" marR="0" indent="-228557" algn="l" defTabSz="914218" rtl="0" eaLnBrk="1" fontAlgn="auto" latinLnBrk="0" hangingPunct="1">
              <a:lnSpc>
                <a:spcPct val="90000"/>
              </a:lnSpc>
              <a:spcBef>
                <a:spcPts val="10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1pPr>
            <a:lvl2pPr marL="685670" marR="0"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2pPr>
            <a:lvl3pPr marL="1199967" marR="0" indent="-285750"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3pPr>
            <a:lvl4pPr marL="1599880" marR="0"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4pPr>
            <a:lvl5pPr marL="2056987" marR="0"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5pPr>
          </a:lstStyle>
          <a:p>
            <a:pPr marL="228557" marR="0" lvl="0" indent="-228557" algn="l" defTabSz="914218" rtl="0" eaLnBrk="1" fontAlgn="auto" latinLnBrk="0" hangingPunct="1">
              <a:lnSpc>
                <a:spcPct val="90000"/>
              </a:lnSpc>
              <a:spcBef>
                <a:spcPts val="1000"/>
              </a:spcBef>
              <a:spcAft>
                <a:spcPts val="0"/>
              </a:spcAft>
              <a:buClr>
                <a:srgbClr val="EE3024"/>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Click to edit text</a:t>
            </a:r>
          </a:p>
          <a:p>
            <a:pPr marL="685670" marR="0" lvl="1"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Second level</a:t>
            </a:r>
          </a:p>
          <a:p>
            <a:pPr marL="1199967" marR="0" lvl="2" indent="-285750"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Third level</a:t>
            </a:r>
          </a:p>
          <a:p>
            <a:pPr marL="1599880" marR="0" lvl="3"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Fourth level</a:t>
            </a:r>
          </a:p>
          <a:p>
            <a:pPr marL="2056987" marR="0" lvl="4"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Fifth level</a:t>
            </a:r>
          </a:p>
        </p:txBody>
      </p:sp>
      <p:pic>
        <p:nvPicPr>
          <p:cNvPr id="15" name="Picture 14" descr="A close up of a logo&#10;&#10;Description automatically generated">
            <a:extLst>
              <a:ext uri="{FF2B5EF4-FFF2-40B4-BE49-F238E27FC236}">
                <a16:creationId xmlns:a16="http://schemas.microsoft.com/office/drawing/2014/main" id="{6ED537AD-2E0E-DF4F-A5D6-BC705A28AC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681875"/>
            <a:ext cx="689467" cy="540520"/>
          </a:xfrm>
          <a:prstGeom prst="rect">
            <a:avLst/>
          </a:prstGeom>
        </p:spPr>
      </p:pic>
      <p:sp>
        <p:nvSpPr>
          <p:cNvPr id="10" name="Lear Proprietary and Confidential: The information contained herein is the exclusive property of Lear Corporation. This date shall not be disseminated or republished without the prior written consent of Lear Corporation.">
            <a:extLst>
              <a:ext uri="{FF2B5EF4-FFF2-40B4-BE49-F238E27FC236}">
                <a16:creationId xmlns:a16="http://schemas.microsoft.com/office/drawing/2014/main" id="{2A0030D9-2C8F-6D48-9FA4-0F03A6104D24}"/>
              </a:ext>
            </a:extLst>
          </p:cNvPr>
          <p:cNvSpPr txBox="1"/>
          <p:nvPr userDrawn="1"/>
        </p:nvSpPr>
        <p:spPr>
          <a:xfrm>
            <a:off x="728133" y="6562627"/>
            <a:ext cx="11134458" cy="1713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p>
            <a:pPr defTabSz="228597">
              <a:lnSpc>
                <a:spcPct val="100000"/>
              </a:lnSpc>
              <a:spcBef>
                <a:spcPts val="600"/>
              </a:spcBef>
              <a:defRPr sz="1400">
                <a:solidFill>
                  <a:srgbClr val="807E78"/>
                </a:solidFill>
                <a:latin typeface="Aktiv Grotesk Light"/>
                <a:ea typeface="Aktiv Grotesk Light"/>
                <a:cs typeface="Aktiv Grotesk Light"/>
                <a:sym typeface="Aktiv Grotesk Light"/>
              </a:defRPr>
            </a:pPr>
            <a:r>
              <a:rPr sz="770" b="1">
                <a:solidFill>
                  <a:schemeClr val="tx1"/>
                </a:solidFill>
                <a:latin typeface="Verdana" panose="020B0604030504040204" pitchFamily="34" charset="0"/>
                <a:ea typeface="Verdana" panose="020B0604030504040204" pitchFamily="34" charset="0"/>
                <a:cs typeface="Verdana" panose="020B0604030504040204" pitchFamily="34" charset="0"/>
                <a:sym typeface="Aktiv Grotesk Medium"/>
              </a:rPr>
              <a:t>Lear Proprietary and Confidential:</a:t>
            </a:r>
            <a:r>
              <a:rPr sz="770" b="1">
                <a:solidFill>
                  <a:schemeClr val="tx1"/>
                </a:solidFill>
                <a:latin typeface="Verdana" panose="020B0604030504040204" pitchFamily="34" charset="0"/>
                <a:ea typeface="Verdana" panose="020B0604030504040204" pitchFamily="34" charset="0"/>
                <a:cs typeface="Verdana" panose="020B0604030504040204" pitchFamily="34" charset="0"/>
              </a:rPr>
              <a:t> </a:t>
            </a:r>
            <a:r>
              <a:rPr sz="770">
                <a:solidFill>
                  <a:schemeClr val="tx1"/>
                </a:solidFill>
                <a:latin typeface="Verdana" panose="020B0604030504040204" pitchFamily="34" charset="0"/>
                <a:ea typeface="Verdana" panose="020B0604030504040204" pitchFamily="34" charset="0"/>
                <a:cs typeface="Verdana" panose="020B0604030504040204" pitchFamily="34" charset="0"/>
              </a:rPr>
              <a:t>The information contained herein is the exclusive property of Lear Corporation. This dat</a:t>
            </a:r>
            <a:r>
              <a:rPr lang="en-US" sz="770">
                <a:solidFill>
                  <a:schemeClr val="tx1"/>
                </a:solidFill>
                <a:latin typeface="Verdana" panose="020B0604030504040204" pitchFamily="34" charset="0"/>
                <a:ea typeface="Verdana" panose="020B0604030504040204" pitchFamily="34" charset="0"/>
                <a:cs typeface="Verdana" panose="020B0604030504040204" pitchFamily="34" charset="0"/>
              </a:rPr>
              <a:t>a</a:t>
            </a:r>
            <a:r>
              <a:rPr sz="770">
                <a:solidFill>
                  <a:schemeClr val="tx1"/>
                </a:solidFill>
                <a:latin typeface="Verdana" panose="020B0604030504040204" pitchFamily="34" charset="0"/>
                <a:ea typeface="Verdana" panose="020B0604030504040204" pitchFamily="34" charset="0"/>
                <a:cs typeface="Verdana" panose="020B0604030504040204" pitchFamily="34" charset="0"/>
              </a:rPr>
              <a:t> shall not be disseminated or republished without the prior written consent of Lear Corporation. </a:t>
            </a:r>
          </a:p>
        </p:txBody>
      </p:sp>
      <p:sp>
        <p:nvSpPr>
          <p:cNvPr id="12" name="Slide Number">
            <a:extLst>
              <a:ext uri="{FF2B5EF4-FFF2-40B4-BE49-F238E27FC236}">
                <a16:creationId xmlns:a16="http://schemas.microsoft.com/office/drawing/2014/main" id="{6D99506E-69AA-454F-9D38-37F93758C428}"/>
              </a:ext>
            </a:extLst>
          </p:cNvPr>
          <p:cNvSpPr txBox="1">
            <a:spLocks noGrp="1"/>
          </p:cNvSpPr>
          <p:nvPr>
            <p:ph type="sldNum" sz="quarter" idx="2"/>
          </p:nvPr>
        </p:nvSpPr>
        <p:spPr>
          <a:xfrm>
            <a:off x="11812896" y="6513645"/>
            <a:ext cx="322204" cy="256480"/>
          </a:xfrm>
          <a:prstGeom prst="rect">
            <a:avLst/>
          </a:prstGeom>
          <a:ln w="12700">
            <a:miter lim="400000"/>
          </a:ln>
        </p:spPr>
        <p:txBody>
          <a:bodyPr wrap="none" lIns="50800" tIns="50800" rIns="50800" bIns="50800" anchor="b">
            <a:spAutoFit/>
          </a:bodyPr>
          <a:lstStyle>
            <a:defPPr marL="0" marR="0" indent="0" algn="l" defTabSz="457177"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92097"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cs typeface="Verdana" panose="020B0604030504040204" pitchFamily="34" charset="0"/>
                <a:sym typeface="Aktiv Grotesk Ex Bold"/>
              </a:defRPr>
            </a:lvl1pPr>
            <a:lvl2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mtClean="0"/>
              <a:pPr/>
              <a:t>‹#›</a:t>
            </a:fld>
            <a:endParaRPr lang="en-US"/>
          </a:p>
        </p:txBody>
      </p:sp>
      <p:pic>
        <p:nvPicPr>
          <p:cNvPr id="14" name="Picture 13" descr="Shape&#10;&#10;Description automatically generated with low confidence">
            <a:extLst>
              <a:ext uri="{FF2B5EF4-FFF2-40B4-BE49-F238E27FC236}">
                <a16:creationId xmlns:a16="http://schemas.microsoft.com/office/drawing/2014/main" id="{A1E8315D-986A-CC40-9E15-14E5F97CB4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964" y="6536043"/>
            <a:ext cx="215754" cy="194054"/>
          </a:xfrm>
          <a:prstGeom prst="rect">
            <a:avLst/>
          </a:prstGeom>
        </p:spPr>
      </p:pic>
    </p:spTree>
    <p:extLst>
      <p:ext uri="{BB962C8B-B14F-4D97-AF65-F5344CB8AC3E}">
        <p14:creationId xmlns:p14="http://schemas.microsoft.com/office/powerpoint/2010/main" val="90802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50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rnal Slide Layout with Chart">
    <p:bg>
      <p:bgPr>
        <a:solidFill>
          <a:srgbClr val="EFEFED"/>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A11722B-037A-4B42-B0EB-88DAFF51971F}"/>
              </a:ext>
            </a:extLst>
          </p:cNvPr>
          <p:cNvSpPr/>
          <p:nvPr userDrawn="1"/>
        </p:nvSpPr>
        <p:spPr>
          <a:xfrm>
            <a:off x="270934" y="232523"/>
            <a:ext cx="11650133" cy="6188869"/>
          </a:xfrm>
          <a:prstGeom prst="rect">
            <a:avLst/>
          </a:prstGeom>
          <a:solidFill>
            <a:srgbClr val="FFFFFF"/>
          </a:solidFill>
          <a:ln w="12700">
            <a:miter lim="400000"/>
          </a:ln>
        </p:spPr>
        <p:txBody>
          <a:bodyPr lIns="25400" tIns="25400" rIns="25400" bIns="25400" anchor="ctr"/>
          <a:lstStyle/>
          <a:p>
            <a:pPr algn="ctr" defTabSz="412746">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Verdana" panose="020B0604030504040204" pitchFamily="34" charset="0"/>
              <a:ea typeface="Verdana" panose="020B0604030504040204" pitchFamily="34" charset="0"/>
              <a:cs typeface="Verdana" panose="020B0604030504040204" pitchFamily="34" charset="0"/>
            </a:endParaRPr>
          </a:p>
        </p:txBody>
      </p:sp>
      <p:sp>
        <p:nvSpPr>
          <p:cNvPr id="3" name="Chart Placeholder 2"/>
          <p:cNvSpPr>
            <a:spLocks noGrp="1"/>
          </p:cNvSpPr>
          <p:nvPr>
            <p:ph type="chart" sz="quarter" idx="17"/>
          </p:nvPr>
        </p:nvSpPr>
        <p:spPr>
          <a:xfrm>
            <a:off x="5637891" y="579663"/>
            <a:ext cx="5962619" cy="5480844"/>
          </a:xfrm>
          <a:prstGeom prst="rect">
            <a:avLst/>
          </a:prstGeom>
        </p:spPr>
        <p:txBody>
          <a:bodyPr/>
          <a:lstStyle>
            <a:lvl1pPr marL="0" indent="0">
              <a:lnSpc>
                <a:spcPct val="100000"/>
              </a:lnSpc>
              <a:buNone/>
              <a:defRPr sz="1800">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15" name="Sales By Region">
            <a:extLst>
              <a:ext uri="{FF2B5EF4-FFF2-40B4-BE49-F238E27FC236}">
                <a16:creationId xmlns:a16="http://schemas.microsoft.com/office/drawing/2014/main" id="{2BABFD5E-8619-B44F-86E3-F71D68DD77DB}"/>
              </a:ext>
            </a:extLst>
          </p:cNvPr>
          <p:cNvSpPr txBox="1">
            <a:spLocks noGrp="1"/>
          </p:cNvSpPr>
          <p:nvPr>
            <p:ph type="body" sz="quarter" idx="14" hasCustomPrompt="1"/>
          </p:nvPr>
        </p:nvSpPr>
        <p:spPr>
          <a:xfrm>
            <a:off x="594157" y="1092220"/>
            <a:ext cx="4706071" cy="337335"/>
          </a:xfrm>
          <a:prstGeom prst="rect">
            <a:avLst/>
          </a:prstGeom>
        </p:spPr>
        <p:txBody>
          <a:bodyPr wrap="square" anchor="t" anchorCtr="0">
            <a:noAutofit/>
          </a:bodyPr>
          <a:lstStyle>
            <a:lvl1pPr marL="0" indent="0" defTabSz="228597">
              <a:lnSpc>
                <a:spcPct val="100000"/>
              </a:lnSpc>
              <a:spcBef>
                <a:spcPts val="600"/>
              </a:spcBef>
              <a:buNone/>
              <a:defRPr sz="1700" b="1">
                <a:latin typeface="Verdana" panose="020B0604030504040204" pitchFamily="34" charset="0"/>
                <a:ea typeface="Verdana" panose="020B0604030504040204" pitchFamily="34" charset="0"/>
                <a:cs typeface="Verdana" panose="020B0604030504040204" pitchFamily="34" charset="0"/>
                <a:sym typeface="Aktiv Grotesk Ex Bold"/>
              </a:defRPr>
            </a:lvl1pPr>
          </a:lstStyle>
          <a:p>
            <a:r>
              <a:rPr lang="en-US"/>
              <a:t>Subhead</a:t>
            </a:r>
            <a:endParaRPr/>
          </a:p>
        </p:txBody>
      </p:sp>
      <p:sp>
        <p:nvSpPr>
          <p:cNvPr id="13" name="Title 2">
            <a:extLst>
              <a:ext uri="{FF2B5EF4-FFF2-40B4-BE49-F238E27FC236}">
                <a16:creationId xmlns:a16="http://schemas.microsoft.com/office/drawing/2014/main" id="{CEF535BC-F726-A64A-BF48-21CAA1B796E0}"/>
              </a:ext>
            </a:extLst>
          </p:cNvPr>
          <p:cNvSpPr>
            <a:spLocks noGrp="1"/>
          </p:cNvSpPr>
          <p:nvPr>
            <p:ph type="title" hasCustomPrompt="1"/>
          </p:nvPr>
        </p:nvSpPr>
        <p:spPr>
          <a:xfrm>
            <a:off x="594157" y="532692"/>
            <a:ext cx="4706071" cy="553998"/>
          </a:xfrm>
          <a:prstGeom prst="rect">
            <a:avLst/>
          </a:prstGeom>
        </p:spPr>
        <p:txBody>
          <a:bodyPr wrap="square">
            <a:spAutoFit/>
          </a:bodyPr>
          <a:lstStyle>
            <a:lvl1pPr>
              <a:lnSpc>
                <a:spcPct val="100000"/>
              </a:lnSpc>
              <a:defRPr sz="3000" b="0" spc="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Title</a:t>
            </a:r>
          </a:p>
        </p:txBody>
      </p:sp>
      <p:sp>
        <p:nvSpPr>
          <p:cNvPr id="10" name="Text Placeholder 2">
            <a:extLst>
              <a:ext uri="{FF2B5EF4-FFF2-40B4-BE49-F238E27FC236}">
                <a16:creationId xmlns:a16="http://schemas.microsoft.com/office/drawing/2014/main" id="{56707DF3-A1F8-444E-BDE6-5D38AB400615}"/>
              </a:ext>
            </a:extLst>
          </p:cNvPr>
          <p:cNvSpPr>
            <a:spLocks noGrp="1"/>
          </p:cNvSpPr>
          <p:nvPr>
            <p:ph type="body" sz="quarter" idx="18" hasCustomPrompt="1"/>
          </p:nvPr>
        </p:nvSpPr>
        <p:spPr>
          <a:xfrm>
            <a:off x="687119" y="5708487"/>
            <a:ext cx="6126162" cy="549275"/>
          </a:xfrm>
          <a:prstGeom prst="rect">
            <a:avLst/>
          </a:prstGeom>
        </p:spPr>
        <p:txBody>
          <a:bodyPr anchor="ctr" anchorCtr="0"/>
          <a:lstStyle>
            <a:lvl1pPr marL="0" indent="0">
              <a:lnSpc>
                <a:spcPct val="100000"/>
              </a:lnSpc>
              <a:buNone/>
              <a:defRPr sz="20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a:defRPr sz="2000" b="0" i="0">
                <a:solidFill>
                  <a:schemeClr val="accent2"/>
                </a:solidFill>
                <a:latin typeface="Aktiv Grotesk Ex Light" panose="020B0404020203020204" pitchFamily="34" charset="77"/>
                <a:cs typeface="Aktiv Grotesk Ex Light" panose="020B0404020203020204" pitchFamily="34" charset="77"/>
              </a:defRPr>
            </a:lvl2pPr>
            <a:lvl3pPr>
              <a:defRPr sz="2000" b="0" i="0">
                <a:solidFill>
                  <a:schemeClr val="accent2"/>
                </a:solidFill>
                <a:latin typeface="Aktiv Grotesk Ex Light" panose="020B0404020203020204" pitchFamily="34" charset="77"/>
                <a:cs typeface="Aktiv Grotesk Ex Light" panose="020B0404020203020204" pitchFamily="34" charset="77"/>
              </a:defRPr>
            </a:lvl3pPr>
            <a:lvl4pPr>
              <a:defRPr sz="2000" b="0" i="0">
                <a:solidFill>
                  <a:schemeClr val="accent2"/>
                </a:solidFill>
                <a:latin typeface="Aktiv Grotesk Ex Light" panose="020B0404020203020204" pitchFamily="34" charset="77"/>
                <a:cs typeface="Aktiv Grotesk Ex Light" panose="020B0404020203020204" pitchFamily="34" charset="77"/>
              </a:defRPr>
            </a:lvl4pPr>
            <a:lvl5pPr>
              <a:defRPr sz="2000" b="0" i="0">
                <a:solidFill>
                  <a:schemeClr val="accent2"/>
                </a:solidFill>
                <a:latin typeface="Aktiv Grotesk Ex Light" panose="020B0404020203020204" pitchFamily="34" charset="77"/>
                <a:cs typeface="Aktiv Grotesk Ex Light" panose="020B0404020203020204" pitchFamily="34" charset="77"/>
              </a:defRPr>
            </a:lvl5pPr>
          </a:lstStyle>
          <a:p>
            <a:pPr lvl="0"/>
            <a:r>
              <a:rPr lang="en-US"/>
              <a:t>Insert Footer Here</a:t>
            </a:r>
          </a:p>
        </p:txBody>
      </p:sp>
      <p:sp>
        <p:nvSpPr>
          <p:cNvPr id="21" name="Text Placeholder 4">
            <a:extLst>
              <a:ext uri="{FF2B5EF4-FFF2-40B4-BE49-F238E27FC236}">
                <a16:creationId xmlns:a16="http://schemas.microsoft.com/office/drawing/2014/main" id="{DCCCF307-4E28-0E48-B08C-97DDDE6EA428}"/>
              </a:ext>
            </a:extLst>
          </p:cNvPr>
          <p:cNvSpPr>
            <a:spLocks noGrp="1"/>
          </p:cNvSpPr>
          <p:nvPr>
            <p:ph type="body" sz="quarter" idx="16" hasCustomPrompt="1"/>
          </p:nvPr>
        </p:nvSpPr>
        <p:spPr>
          <a:xfrm>
            <a:off x="594157" y="1611390"/>
            <a:ext cx="4706071" cy="4026446"/>
          </a:xfrm>
          <a:prstGeom prst="rect">
            <a:avLst/>
          </a:prstGeom>
        </p:spPr>
        <p:txBody>
          <a:bodyPr numCol="1" spcCol="457200"/>
          <a:lstStyle>
            <a:lvl1pPr marL="228557" marR="0" indent="-228557" algn="l" defTabSz="914218" rtl="0" eaLnBrk="1" fontAlgn="auto" latinLnBrk="0" hangingPunct="1">
              <a:lnSpc>
                <a:spcPct val="90000"/>
              </a:lnSpc>
              <a:spcBef>
                <a:spcPts val="10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1pPr>
            <a:lvl2pPr marL="685670" marR="0"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2pPr>
            <a:lvl3pPr marL="1199967" marR="0" indent="-285750"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3pPr>
            <a:lvl4pPr marL="1599880" marR="0"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4pPr>
            <a:lvl5pPr marL="2056987" marR="0"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5pPr>
          </a:lstStyle>
          <a:p>
            <a:pPr marL="228557" marR="0" lvl="0" indent="-228557" algn="l" defTabSz="914218" rtl="0" eaLnBrk="1" fontAlgn="auto" latinLnBrk="0" hangingPunct="1">
              <a:lnSpc>
                <a:spcPct val="90000"/>
              </a:lnSpc>
              <a:spcBef>
                <a:spcPts val="1000"/>
              </a:spcBef>
              <a:spcAft>
                <a:spcPts val="0"/>
              </a:spcAft>
              <a:buClr>
                <a:srgbClr val="EE3024"/>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Click to edit text</a:t>
            </a:r>
          </a:p>
          <a:p>
            <a:pPr marL="685670" marR="0" lvl="1"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Second level</a:t>
            </a:r>
          </a:p>
          <a:p>
            <a:pPr marL="1199967" marR="0" lvl="2" indent="-285750"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Third level</a:t>
            </a:r>
          </a:p>
          <a:p>
            <a:pPr marL="1599880" marR="0" lvl="3"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Fourth level</a:t>
            </a:r>
          </a:p>
          <a:p>
            <a:pPr marL="2056987" marR="0" lvl="4"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Fifth level</a:t>
            </a:r>
          </a:p>
        </p:txBody>
      </p:sp>
      <p:pic>
        <p:nvPicPr>
          <p:cNvPr id="16" name="Picture 15" descr="A close up of a logo&#10;&#10;Description automatically generated">
            <a:extLst>
              <a:ext uri="{FF2B5EF4-FFF2-40B4-BE49-F238E27FC236}">
                <a16:creationId xmlns:a16="http://schemas.microsoft.com/office/drawing/2014/main" id="{82079159-18FF-924A-8B96-37951FB91A4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681875"/>
            <a:ext cx="689467" cy="540520"/>
          </a:xfrm>
          <a:prstGeom prst="rect">
            <a:avLst/>
          </a:prstGeom>
        </p:spPr>
      </p:pic>
      <p:sp>
        <p:nvSpPr>
          <p:cNvPr id="12" name="Lear Proprietary and Confidential: The information contained herein is the exclusive property of Lear Corporation. This date shall not be disseminated or republished without the prior written consent of Lear Corporation.">
            <a:extLst>
              <a:ext uri="{FF2B5EF4-FFF2-40B4-BE49-F238E27FC236}">
                <a16:creationId xmlns:a16="http://schemas.microsoft.com/office/drawing/2014/main" id="{68A47801-184E-4D49-B0DE-4DC345BACCF9}"/>
              </a:ext>
            </a:extLst>
          </p:cNvPr>
          <p:cNvSpPr txBox="1"/>
          <p:nvPr userDrawn="1"/>
        </p:nvSpPr>
        <p:spPr>
          <a:xfrm>
            <a:off x="728133" y="6562627"/>
            <a:ext cx="11134458" cy="1713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p>
            <a:pPr defTabSz="228597">
              <a:lnSpc>
                <a:spcPct val="100000"/>
              </a:lnSpc>
              <a:spcBef>
                <a:spcPts val="600"/>
              </a:spcBef>
              <a:defRPr sz="1400">
                <a:solidFill>
                  <a:srgbClr val="807E78"/>
                </a:solidFill>
                <a:latin typeface="Aktiv Grotesk Light"/>
                <a:ea typeface="Aktiv Grotesk Light"/>
                <a:cs typeface="Aktiv Grotesk Light"/>
                <a:sym typeface="Aktiv Grotesk Light"/>
              </a:defRPr>
            </a:pPr>
            <a:r>
              <a:rPr sz="770" b="1">
                <a:solidFill>
                  <a:schemeClr val="tx1"/>
                </a:solidFill>
                <a:latin typeface="Verdana" panose="020B0604030504040204" pitchFamily="34" charset="0"/>
                <a:ea typeface="Verdana" panose="020B0604030504040204" pitchFamily="34" charset="0"/>
                <a:cs typeface="Verdana" panose="020B0604030504040204" pitchFamily="34" charset="0"/>
                <a:sym typeface="Aktiv Grotesk Medium"/>
              </a:rPr>
              <a:t>Lear Proprietary and Confidential:</a:t>
            </a:r>
            <a:r>
              <a:rPr sz="770" b="1">
                <a:solidFill>
                  <a:schemeClr val="tx1"/>
                </a:solidFill>
                <a:latin typeface="Verdana" panose="020B0604030504040204" pitchFamily="34" charset="0"/>
                <a:ea typeface="Verdana" panose="020B0604030504040204" pitchFamily="34" charset="0"/>
                <a:cs typeface="Verdana" panose="020B0604030504040204" pitchFamily="34" charset="0"/>
              </a:rPr>
              <a:t> </a:t>
            </a:r>
            <a:r>
              <a:rPr sz="770">
                <a:solidFill>
                  <a:schemeClr val="tx1"/>
                </a:solidFill>
                <a:latin typeface="Verdana" panose="020B0604030504040204" pitchFamily="34" charset="0"/>
                <a:ea typeface="Verdana" panose="020B0604030504040204" pitchFamily="34" charset="0"/>
                <a:cs typeface="Verdana" panose="020B0604030504040204" pitchFamily="34" charset="0"/>
              </a:rPr>
              <a:t>The information contained herein is the exclusive property of Lear Corporation. This dat</a:t>
            </a:r>
            <a:r>
              <a:rPr lang="en-US" sz="770">
                <a:solidFill>
                  <a:schemeClr val="tx1"/>
                </a:solidFill>
                <a:latin typeface="Verdana" panose="020B0604030504040204" pitchFamily="34" charset="0"/>
                <a:ea typeface="Verdana" panose="020B0604030504040204" pitchFamily="34" charset="0"/>
                <a:cs typeface="Verdana" panose="020B0604030504040204" pitchFamily="34" charset="0"/>
              </a:rPr>
              <a:t>a</a:t>
            </a:r>
            <a:r>
              <a:rPr sz="770">
                <a:solidFill>
                  <a:schemeClr val="tx1"/>
                </a:solidFill>
                <a:latin typeface="Verdana" panose="020B0604030504040204" pitchFamily="34" charset="0"/>
                <a:ea typeface="Verdana" panose="020B0604030504040204" pitchFamily="34" charset="0"/>
                <a:cs typeface="Verdana" panose="020B0604030504040204" pitchFamily="34" charset="0"/>
              </a:rPr>
              <a:t> shall not be disseminated or republished without the prior written consent of Lear Corporation. </a:t>
            </a:r>
          </a:p>
        </p:txBody>
      </p:sp>
      <p:sp>
        <p:nvSpPr>
          <p:cNvPr id="17" name="Slide Number">
            <a:extLst>
              <a:ext uri="{FF2B5EF4-FFF2-40B4-BE49-F238E27FC236}">
                <a16:creationId xmlns:a16="http://schemas.microsoft.com/office/drawing/2014/main" id="{7A9D5122-FFBD-F346-B67C-D7CD55D0B6A2}"/>
              </a:ext>
            </a:extLst>
          </p:cNvPr>
          <p:cNvSpPr txBox="1">
            <a:spLocks noGrp="1"/>
          </p:cNvSpPr>
          <p:nvPr>
            <p:ph type="sldNum" sz="quarter" idx="2"/>
          </p:nvPr>
        </p:nvSpPr>
        <p:spPr>
          <a:xfrm>
            <a:off x="11812896" y="6513645"/>
            <a:ext cx="322204" cy="256480"/>
          </a:xfrm>
          <a:prstGeom prst="rect">
            <a:avLst/>
          </a:prstGeom>
          <a:ln w="12700">
            <a:miter lim="400000"/>
          </a:ln>
        </p:spPr>
        <p:txBody>
          <a:bodyPr wrap="none" lIns="50800" tIns="50800" rIns="50800" bIns="50800" anchor="b">
            <a:spAutoFit/>
          </a:bodyPr>
          <a:lstStyle>
            <a:defPPr marL="0" marR="0" indent="0" algn="l" defTabSz="457177"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92097"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cs typeface="Verdana" panose="020B0604030504040204" pitchFamily="34" charset="0"/>
                <a:sym typeface="Aktiv Grotesk Ex Bold"/>
              </a:defRPr>
            </a:lvl1pPr>
            <a:lvl2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mtClean="0"/>
              <a:pPr/>
              <a:t>‹#›</a:t>
            </a:fld>
            <a:endParaRPr lang="en-US"/>
          </a:p>
        </p:txBody>
      </p:sp>
      <p:pic>
        <p:nvPicPr>
          <p:cNvPr id="18" name="Picture 17" descr="Shape&#10;&#10;Description automatically generated with low confidence">
            <a:extLst>
              <a:ext uri="{FF2B5EF4-FFF2-40B4-BE49-F238E27FC236}">
                <a16:creationId xmlns:a16="http://schemas.microsoft.com/office/drawing/2014/main" id="{27CD83AC-FC2F-C346-9B10-FE32D80ED7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964" y="6536043"/>
            <a:ext cx="215754" cy="194054"/>
          </a:xfrm>
          <a:prstGeom prst="rect">
            <a:avLst/>
          </a:prstGeom>
        </p:spPr>
      </p:pic>
    </p:spTree>
    <p:extLst>
      <p:ext uri="{BB962C8B-B14F-4D97-AF65-F5344CB8AC3E}">
        <p14:creationId xmlns:p14="http://schemas.microsoft.com/office/powerpoint/2010/main" val="49794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50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ternal Slide Layout with Picture">
    <p:bg>
      <p:bgPr>
        <a:solidFill>
          <a:srgbClr val="EFEFED"/>
        </a:solidFill>
        <a:effectLst/>
      </p:bgPr>
    </p:bg>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B6001EBB-7B0F-AD4D-9034-B1B6566504E3}"/>
              </a:ext>
            </a:extLst>
          </p:cNvPr>
          <p:cNvSpPr/>
          <p:nvPr userDrawn="1"/>
        </p:nvSpPr>
        <p:spPr>
          <a:xfrm>
            <a:off x="270934" y="232523"/>
            <a:ext cx="11650133" cy="6188869"/>
          </a:xfrm>
          <a:prstGeom prst="rect">
            <a:avLst/>
          </a:prstGeom>
          <a:solidFill>
            <a:srgbClr val="FFFFFF"/>
          </a:solidFill>
          <a:ln w="12700">
            <a:miter lim="400000"/>
          </a:ln>
        </p:spPr>
        <p:txBody>
          <a:bodyPr lIns="25400" tIns="25400" rIns="25400" bIns="25400" anchor="ctr"/>
          <a:lstStyle/>
          <a:p>
            <a:pPr algn="ctr" defTabSz="412746">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Verdana" panose="020B0604030504040204" pitchFamily="34" charset="0"/>
              <a:ea typeface="Verdana" panose="020B0604030504040204" pitchFamily="34" charset="0"/>
              <a:cs typeface="Verdana" panose="020B0604030504040204" pitchFamily="34" charset="0"/>
            </a:endParaRPr>
          </a:p>
        </p:txBody>
      </p:sp>
      <p:sp>
        <p:nvSpPr>
          <p:cNvPr id="3" name="Picture Placeholder 2"/>
          <p:cNvSpPr>
            <a:spLocks noGrp="1"/>
          </p:cNvSpPr>
          <p:nvPr>
            <p:ph type="pic" sz="quarter" idx="17"/>
          </p:nvPr>
        </p:nvSpPr>
        <p:spPr>
          <a:xfrm>
            <a:off x="7158039" y="579661"/>
            <a:ext cx="5033962" cy="5492480"/>
          </a:xfrm>
          <a:prstGeom prst="rect">
            <a:avLst/>
          </a:prstGeom>
        </p:spPr>
        <p:txBody>
          <a:bodyPr/>
          <a:lstStyle>
            <a:lvl1pPr marL="0" indent="0">
              <a:lnSpc>
                <a:spcPct val="100000"/>
              </a:lnSpc>
              <a:buNone/>
              <a:defRPr sz="1800">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11" name="Sales By Region">
            <a:extLst>
              <a:ext uri="{FF2B5EF4-FFF2-40B4-BE49-F238E27FC236}">
                <a16:creationId xmlns:a16="http://schemas.microsoft.com/office/drawing/2014/main" id="{137B6A69-7E42-4D4C-8333-9C9A810319C8}"/>
              </a:ext>
            </a:extLst>
          </p:cNvPr>
          <p:cNvSpPr txBox="1">
            <a:spLocks noGrp="1"/>
          </p:cNvSpPr>
          <p:nvPr>
            <p:ph type="body" sz="quarter" idx="14" hasCustomPrompt="1"/>
          </p:nvPr>
        </p:nvSpPr>
        <p:spPr>
          <a:xfrm>
            <a:off x="594157" y="1092220"/>
            <a:ext cx="6248123" cy="337335"/>
          </a:xfrm>
          <a:prstGeom prst="rect">
            <a:avLst/>
          </a:prstGeom>
        </p:spPr>
        <p:txBody>
          <a:bodyPr wrap="square" anchor="t" anchorCtr="0">
            <a:noAutofit/>
          </a:bodyPr>
          <a:lstStyle>
            <a:lvl1pPr marL="0" indent="0" defTabSz="228597">
              <a:lnSpc>
                <a:spcPct val="100000"/>
              </a:lnSpc>
              <a:spcBef>
                <a:spcPts val="600"/>
              </a:spcBef>
              <a:buNone/>
              <a:defRPr sz="1700" b="1">
                <a:latin typeface="Verdana" panose="020B0604030504040204" pitchFamily="34" charset="0"/>
                <a:ea typeface="Verdana" panose="020B0604030504040204" pitchFamily="34" charset="0"/>
                <a:cs typeface="Verdana" panose="020B0604030504040204" pitchFamily="34" charset="0"/>
                <a:sym typeface="Aktiv Grotesk Ex Bold"/>
              </a:defRPr>
            </a:lvl1pPr>
          </a:lstStyle>
          <a:p>
            <a:r>
              <a:rPr lang="en-US"/>
              <a:t>Subhead</a:t>
            </a:r>
            <a:endParaRPr/>
          </a:p>
        </p:txBody>
      </p:sp>
      <p:sp>
        <p:nvSpPr>
          <p:cNvPr id="12" name="Title 2">
            <a:extLst>
              <a:ext uri="{FF2B5EF4-FFF2-40B4-BE49-F238E27FC236}">
                <a16:creationId xmlns:a16="http://schemas.microsoft.com/office/drawing/2014/main" id="{89967AA3-1767-8345-B272-3F46983281C1}"/>
              </a:ext>
            </a:extLst>
          </p:cNvPr>
          <p:cNvSpPr>
            <a:spLocks noGrp="1"/>
          </p:cNvSpPr>
          <p:nvPr>
            <p:ph type="title" hasCustomPrompt="1"/>
          </p:nvPr>
        </p:nvSpPr>
        <p:spPr>
          <a:xfrm>
            <a:off x="594157" y="532692"/>
            <a:ext cx="6248123" cy="553998"/>
          </a:xfrm>
          <a:prstGeom prst="rect">
            <a:avLst/>
          </a:prstGeom>
        </p:spPr>
        <p:txBody>
          <a:bodyPr wrap="square">
            <a:spAutoFit/>
          </a:bodyPr>
          <a:lstStyle>
            <a:lvl1pPr>
              <a:lnSpc>
                <a:spcPct val="100000"/>
              </a:lnSpc>
              <a:defRPr sz="3000" b="0" spc="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Title</a:t>
            </a:r>
          </a:p>
        </p:txBody>
      </p:sp>
      <p:sp>
        <p:nvSpPr>
          <p:cNvPr id="15" name="Text Placeholder 4">
            <a:extLst>
              <a:ext uri="{FF2B5EF4-FFF2-40B4-BE49-F238E27FC236}">
                <a16:creationId xmlns:a16="http://schemas.microsoft.com/office/drawing/2014/main" id="{01E2E91C-7B5B-0349-92BE-2C83BFB371E5}"/>
              </a:ext>
            </a:extLst>
          </p:cNvPr>
          <p:cNvSpPr>
            <a:spLocks noGrp="1"/>
          </p:cNvSpPr>
          <p:nvPr>
            <p:ph type="body" sz="quarter" idx="16" hasCustomPrompt="1"/>
          </p:nvPr>
        </p:nvSpPr>
        <p:spPr>
          <a:xfrm>
            <a:off x="594157" y="1611390"/>
            <a:ext cx="6248123" cy="4026446"/>
          </a:xfrm>
          <a:prstGeom prst="rect">
            <a:avLst/>
          </a:prstGeom>
        </p:spPr>
        <p:txBody>
          <a:bodyPr numCol="1" spcCol="457200"/>
          <a:lstStyle>
            <a:lvl1pPr marL="228557" marR="0" indent="-228557" algn="l" defTabSz="914218" rtl="0" eaLnBrk="1" fontAlgn="auto" latinLnBrk="0" hangingPunct="1">
              <a:lnSpc>
                <a:spcPct val="90000"/>
              </a:lnSpc>
              <a:spcBef>
                <a:spcPts val="10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1pPr>
            <a:lvl2pPr marL="685670" marR="0"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2pPr>
            <a:lvl3pPr marL="1199967" marR="0" indent="-285750"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3pPr>
            <a:lvl4pPr marL="1599880" marR="0"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4pPr>
            <a:lvl5pPr marL="2056987" marR="0"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5pPr>
          </a:lstStyle>
          <a:p>
            <a:pPr marL="228557" marR="0" lvl="0" indent="-228557" algn="l" defTabSz="914218" rtl="0" eaLnBrk="1" fontAlgn="auto" latinLnBrk="0" hangingPunct="1">
              <a:lnSpc>
                <a:spcPct val="90000"/>
              </a:lnSpc>
              <a:spcBef>
                <a:spcPts val="1000"/>
              </a:spcBef>
              <a:spcAft>
                <a:spcPts val="0"/>
              </a:spcAft>
              <a:buClr>
                <a:srgbClr val="EE3024"/>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Click to edit text</a:t>
            </a:r>
          </a:p>
          <a:p>
            <a:pPr marL="685670" marR="0" lvl="1"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Second level</a:t>
            </a:r>
          </a:p>
          <a:p>
            <a:pPr marL="1199967" marR="0" lvl="2" indent="-285750"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Third level</a:t>
            </a:r>
          </a:p>
          <a:p>
            <a:pPr marL="1599880" marR="0" lvl="3"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Fourth level</a:t>
            </a:r>
          </a:p>
          <a:p>
            <a:pPr marL="2056987" marR="0" lvl="4"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Fifth level</a:t>
            </a:r>
          </a:p>
        </p:txBody>
      </p:sp>
      <p:sp>
        <p:nvSpPr>
          <p:cNvPr id="13" name="Text Placeholder 2">
            <a:extLst>
              <a:ext uri="{FF2B5EF4-FFF2-40B4-BE49-F238E27FC236}">
                <a16:creationId xmlns:a16="http://schemas.microsoft.com/office/drawing/2014/main" id="{8AF467DE-676B-814A-A30E-3B2F9DAF4CDE}"/>
              </a:ext>
            </a:extLst>
          </p:cNvPr>
          <p:cNvSpPr>
            <a:spLocks noGrp="1"/>
          </p:cNvSpPr>
          <p:nvPr>
            <p:ph type="body" sz="quarter" idx="18" hasCustomPrompt="1"/>
          </p:nvPr>
        </p:nvSpPr>
        <p:spPr>
          <a:xfrm>
            <a:off x="687119" y="5708487"/>
            <a:ext cx="6126162" cy="549275"/>
          </a:xfrm>
          <a:prstGeom prst="rect">
            <a:avLst/>
          </a:prstGeom>
        </p:spPr>
        <p:txBody>
          <a:bodyPr anchor="ctr" anchorCtr="0"/>
          <a:lstStyle>
            <a:lvl1pPr marL="0" indent="0">
              <a:lnSpc>
                <a:spcPct val="100000"/>
              </a:lnSpc>
              <a:buNone/>
              <a:defRPr sz="20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a:defRPr sz="2000" b="0" i="0">
                <a:solidFill>
                  <a:schemeClr val="accent2"/>
                </a:solidFill>
                <a:latin typeface="Aktiv Grotesk Ex Light" panose="020B0404020203020204" pitchFamily="34" charset="77"/>
                <a:cs typeface="Aktiv Grotesk Ex Light" panose="020B0404020203020204" pitchFamily="34" charset="77"/>
              </a:defRPr>
            </a:lvl2pPr>
            <a:lvl3pPr>
              <a:defRPr sz="2000" b="0" i="0">
                <a:solidFill>
                  <a:schemeClr val="accent2"/>
                </a:solidFill>
                <a:latin typeface="Aktiv Grotesk Ex Light" panose="020B0404020203020204" pitchFamily="34" charset="77"/>
                <a:cs typeface="Aktiv Grotesk Ex Light" panose="020B0404020203020204" pitchFamily="34" charset="77"/>
              </a:defRPr>
            </a:lvl3pPr>
            <a:lvl4pPr>
              <a:defRPr sz="2000" b="0" i="0">
                <a:solidFill>
                  <a:schemeClr val="accent2"/>
                </a:solidFill>
                <a:latin typeface="Aktiv Grotesk Ex Light" panose="020B0404020203020204" pitchFamily="34" charset="77"/>
                <a:cs typeface="Aktiv Grotesk Ex Light" panose="020B0404020203020204" pitchFamily="34" charset="77"/>
              </a:defRPr>
            </a:lvl4pPr>
            <a:lvl5pPr>
              <a:defRPr sz="2000" b="0" i="0">
                <a:solidFill>
                  <a:schemeClr val="accent2"/>
                </a:solidFill>
                <a:latin typeface="Aktiv Grotesk Ex Light" panose="020B0404020203020204" pitchFamily="34" charset="77"/>
                <a:cs typeface="Aktiv Grotesk Ex Light" panose="020B0404020203020204" pitchFamily="34" charset="77"/>
              </a:defRPr>
            </a:lvl5pPr>
          </a:lstStyle>
          <a:p>
            <a:pPr lvl="0"/>
            <a:r>
              <a:rPr lang="en-US"/>
              <a:t>Insert Footer Here</a:t>
            </a:r>
          </a:p>
        </p:txBody>
      </p:sp>
      <p:pic>
        <p:nvPicPr>
          <p:cNvPr id="17" name="Picture 16" descr="A close up of a logo&#10;&#10;Description automatically generated">
            <a:extLst>
              <a:ext uri="{FF2B5EF4-FFF2-40B4-BE49-F238E27FC236}">
                <a16:creationId xmlns:a16="http://schemas.microsoft.com/office/drawing/2014/main" id="{E80AB0F5-82A2-2C4D-A6BF-FCE4D9E6C9A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681875"/>
            <a:ext cx="689467" cy="540520"/>
          </a:xfrm>
          <a:prstGeom prst="rect">
            <a:avLst/>
          </a:prstGeom>
        </p:spPr>
      </p:pic>
      <p:sp>
        <p:nvSpPr>
          <p:cNvPr id="14" name="Lear Proprietary and Confidential: The information contained herein is the exclusive property of Lear Corporation. This date shall not be disseminated or republished without the prior written consent of Lear Corporation.">
            <a:extLst>
              <a:ext uri="{FF2B5EF4-FFF2-40B4-BE49-F238E27FC236}">
                <a16:creationId xmlns:a16="http://schemas.microsoft.com/office/drawing/2014/main" id="{5D5A1B53-6DCB-7F40-AA2B-0DEB0616B54D}"/>
              </a:ext>
            </a:extLst>
          </p:cNvPr>
          <p:cNvSpPr txBox="1"/>
          <p:nvPr userDrawn="1"/>
        </p:nvSpPr>
        <p:spPr>
          <a:xfrm>
            <a:off x="728133" y="6562627"/>
            <a:ext cx="11134458" cy="1713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p>
            <a:pPr defTabSz="228597">
              <a:lnSpc>
                <a:spcPct val="100000"/>
              </a:lnSpc>
              <a:spcBef>
                <a:spcPts val="600"/>
              </a:spcBef>
              <a:defRPr sz="1400">
                <a:solidFill>
                  <a:srgbClr val="807E78"/>
                </a:solidFill>
                <a:latin typeface="Aktiv Grotesk Light"/>
                <a:ea typeface="Aktiv Grotesk Light"/>
                <a:cs typeface="Aktiv Grotesk Light"/>
                <a:sym typeface="Aktiv Grotesk Light"/>
              </a:defRPr>
            </a:pPr>
            <a:r>
              <a:rPr sz="770" b="1">
                <a:solidFill>
                  <a:schemeClr val="tx1"/>
                </a:solidFill>
                <a:latin typeface="Verdana" panose="020B0604030504040204" pitchFamily="34" charset="0"/>
                <a:ea typeface="Verdana" panose="020B0604030504040204" pitchFamily="34" charset="0"/>
                <a:cs typeface="Verdana" panose="020B0604030504040204" pitchFamily="34" charset="0"/>
                <a:sym typeface="Aktiv Grotesk Medium"/>
              </a:rPr>
              <a:t>Lear Proprietary and Confidential:</a:t>
            </a:r>
            <a:r>
              <a:rPr sz="770" b="1">
                <a:solidFill>
                  <a:schemeClr val="tx1"/>
                </a:solidFill>
                <a:latin typeface="Verdana" panose="020B0604030504040204" pitchFamily="34" charset="0"/>
                <a:ea typeface="Verdana" panose="020B0604030504040204" pitchFamily="34" charset="0"/>
                <a:cs typeface="Verdana" panose="020B0604030504040204" pitchFamily="34" charset="0"/>
              </a:rPr>
              <a:t> </a:t>
            </a:r>
            <a:r>
              <a:rPr sz="770">
                <a:solidFill>
                  <a:schemeClr val="tx1"/>
                </a:solidFill>
                <a:latin typeface="Verdana" panose="020B0604030504040204" pitchFamily="34" charset="0"/>
                <a:ea typeface="Verdana" panose="020B0604030504040204" pitchFamily="34" charset="0"/>
                <a:cs typeface="Verdana" panose="020B0604030504040204" pitchFamily="34" charset="0"/>
              </a:rPr>
              <a:t>The information contained herein is the exclusive property of Lear Corporation. This dat</a:t>
            </a:r>
            <a:r>
              <a:rPr lang="en-US" sz="770">
                <a:solidFill>
                  <a:schemeClr val="tx1"/>
                </a:solidFill>
                <a:latin typeface="Verdana" panose="020B0604030504040204" pitchFamily="34" charset="0"/>
                <a:ea typeface="Verdana" panose="020B0604030504040204" pitchFamily="34" charset="0"/>
                <a:cs typeface="Verdana" panose="020B0604030504040204" pitchFamily="34" charset="0"/>
              </a:rPr>
              <a:t>a</a:t>
            </a:r>
            <a:r>
              <a:rPr sz="770">
                <a:solidFill>
                  <a:schemeClr val="tx1"/>
                </a:solidFill>
                <a:latin typeface="Verdana" panose="020B0604030504040204" pitchFamily="34" charset="0"/>
                <a:ea typeface="Verdana" panose="020B0604030504040204" pitchFamily="34" charset="0"/>
                <a:cs typeface="Verdana" panose="020B0604030504040204" pitchFamily="34" charset="0"/>
              </a:rPr>
              <a:t> shall not be disseminated or republished without the prior written consent of Lear Corporation. </a:t>
            </a:r>
          </a:p>
        </p:txBody>
      </p:sp>
      <p:sp>
        <p:nvSpPr>
          <p:cNvPr id="18" name="Slide Number">
            <a:extLst>
              <a:ext uri="{FF2B5EF4-FFF2-40B4-BE49-F238E27FC236}">
                <a16:creationId xmlns:a16="http://schemas.microsoft.com/office/drawing/2014/main" id="{665DD6E9-8C15-514A-AD7F-14A8C85932EA}"/>
              </a:ext>
            </a:extLst>
          </p:cNvPr>
          <p:cNvSpPr txBox="1">
            <a:spLocks noGrp="1"/>
          </p:cNvSpPr>
          <p:nvPr>
            <p:ph type="sldNum" sz="quarter" idx="2"/>
          </p:nvPr>
        </p:nvSpPr>
        <p:spPr>
          <a:xfrm>
            <a:off x="11812896" y="6513645"/>
            <a:ext cx="322204" cy="256480"/>
          </a:xfrm>
          <a:prstGeom prst="rect">
            <a:avLst/>
          </a:prstGeom>
          <a:ln w="12700">
            <a:miter lim="400000"/>
          </a:ln>
        </p:spPr>
        <p:txBody>
          <a:bodyPr wrap="none" lIns="50800" tIns="50800" rIns="50800" bIns="50800" anchor="b">
            <a:spAutoFit/>
          </a:bodyPr>
          <a:lstStyle>
            <a:defPPr marL="0" marR="0" indent="0" algn="l" defTabSz="457177"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92097"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cs typeface="Verdana" panose="020B0604030504040204" pitchFamily="34" charset="0"/>
                <a:sym typeface="Aktiv Grotesk Ex Bold"/>
              </a:defRPr>
            </a:lvl1pPr>
            <a:lvl2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mtClean="0"/>
              <a:pPr/>
              <a:t>‹#›</a:t>
            </a:fld>
            <a:endParaRPr lang="en-US"/>
          </a:p>
        </p:txBody>
      </p:sp>
      <p:pic>
        <p:nvPicPr>
          <p:cNvPr id="19" name="Picture 18" descr="Shape&#10;&#10;Description automatically generated with low confidence">
            <a:extLst>
              <a:ext uri="{FF2B5EF4-FFF2-40B4-BE49-F238E27FC236}">
                <a16:creationId xmlns:a16="http://schemas.microsoft.com/office/drawing/2014/main" id="{1BC5DF6F-3F76-8B4D-86D9-C7D99559F4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964" y="6536043"/>
            <a:ext cx="215754" cy="194054"/>
          </a:xfrm>
          <a:prstGeom prst="rect">
            <a:avLst/>
          </a:prstGeom>
        </p:spPr>
      </p:pic>
    </p:spTree>
    <p:extLst>
      <p:ext uri="{BB962C8B-B14F-4D97-AF65-F5344CB8AC3E}">
        <p14:creationId xmlns:p14="http://schemas.microsoft.com/office/powerpoint/2010/main" val="382326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ternal Slide Layout with Picture 2">
    <p:bg>
      <p:bgPr>
        <a:solidFill>
          <a:srgbClr val="EFEFED"/>
        </a:solidFill>
        <a:effectLst/>
      </p:bgPr>
    </p:bg>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0E1812EF-EE45-694C-B0A9-0EA946DF9452}"/>
              </a:ext>
            </a:extLst>
          </p:cNvPr>
          <p:cNvSpPr/>
          <p:nvPr userDrawn="1"/>
        </p:nvSpPr>
        <p:spPr>
          <a:xfrm>
            <a:off x="270934" y="232523"/>
            <a:ext cx="11650133" cy="6188869"/>
          </a:xfrm>
          <a:prstGeom prst="rect">
            <a:avLst/>
          </a:prstGeom>
          <a:solidFill>
            <a:srgbClr val="FFFFFF"/>
          </a:solidFill>
          <a:ln w="12700">
            <a:miter lim="400000"/>
          </a:ln>
        </p:spPr>
        <p:txBody>
          <a:bodyPr lIns="25400" tIns="25400" rIns="25400" bIns="25400" anchor="ctr"/>
          <a:lstStyle/>
          <a:p>
            <a:pPr algn="ctr" defTabSz="412746">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Verdana" panose="020B0604030504040204" pitchFamily="34" charset="0"/>
              <a:ea typeface="Verdana" panose="020B0604030504040204" pitchFamily="34" charset="0"/>
              <a:cs typeface="Verdana" panose="020B0604030504040204" pitchFamily="34" charset="0"/>
            </a:endParaRPr>
          </a:p>
        </p:txBody>
      </p:sp>
      <p:sp>
        <p:nvSpPr>
          <p:cNvPr id="3" name="Picture Placeholder 2"/>
          <p:cNvSpPr>
            <a:spLocks noGrp="1"/>
          </p:cNvSpPr>
          <p:nvPr>
            <p:ph type="pic" sz="quarter" idx="17"/>
          </p:nvPr>
        </p:nvSpPr>
        <p:spPr>
          <a:xfrm>
            <a:off x="0" y="579661"/>
            <a:ext cx="5114925" cy="5492480"/>
          </a:xfrm>
          <a:prstGeom prst="rect">
            <a:avLst/>
          </a:prstGeom>
        </p:spPr>
        <p:txBody>
          <a:bodyPr/>
          <a:lstStyle>
            <a:lvl1pPr marL="0" indent="0">
              <a:lnSpc>
                <a:spcPct val="100000"/>
              </a:lnSpc>
              <a:buNone/>
              <a:defRPr sz="1800">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30" name="Sales By Region"/>
          <p:cNvSpPr txBox="1">
            <a:spLocks noGrp="1"/>
          </p:cNvSpPr>
          <p:nvPr>
            <p:ph type="body" sz="quarter" idx="14" hasCustomPrompt="1"/>
          </p:nvPr>
        </p:nvSpPr>
        <p:spPr>
          <a:xfrm>
            <a:off x="5484126" y="1156614"/>
            <a:ext cx="6067740" cy="277768"/>
          </a:xfrm>
          <a:prstGeom prst="rect">
            <a:avLst/>
          </a:prstGeom>
        </p:spPr>
        <p:txBody>
          <a:bodyPr wrap="square" anchor="t" anchorCtr="0">
            <a:noAutofit/>
          </a:bodyPr>
          <a:lstStyle>
            <a:lvl1pPr marL="0" indent="0" defTabSz="228597">
              <a:lnSpc>
                <a:spcPct val="100000"/>
              </a:lnSpc>
              <a:spcBef>
                <a:spcPts val="600"/>
              </a:spcBef>
              <a:buNone/>
              <a:defRPr sz="1700" b="1">
                <a:latin typeface="Verdana" panose="020B0604030504040204" pitchFamily="34" charset="0"/>
                <a:ea typeface="Verdana" panose="020B0604030504040204" pitchFamily="34" charset="0"/>
                <a:cs typeface="Verdana" panose="020B0604030504040204" pitchFamily="34" charset="0"/>
                <a:sym typeface="Aktiv Grotesk Ex Bold"/>
              </a:defRPr>
            </a:lvl1pPr>
          </a:lstStyle>
          <a:p>
            <a:r>
              <a:rPr lang="en-US"/>
              <a:t>Subhead</a:t>
            </a:r>
            <a:endParaRPr/>
          </a:p>
        </p:txBody>
      </p:sp>
      <p:sp>
        <p:nvSpPr>
          <p:cNvPr id="32" name="Text Placeholder 4"/>
          <p:cNvSpPr>
            <a:spLocks noGrp="1"/>
          </p:cNvSpPr>
          <p:nvPr>
            <p:ph type="body" sz="quarter" idx="16" hasCustomPrompt="1"/>
          </p:nvPr>
        </p:nvSpPr>
        <p:spPr>
          <a:xfrm>
            <a:off x="5484443" y="1688663"/>
            <a:ext cx="6067424" cy="4383478"/>
          </a:xfrm>
          <a:prstGeom prst="rect">
            <a:avLst/>
          </a:prstGeom>
        </p:spPr>
        <p:txBody>
          <a:bodyPr numCol="1" spcCol="457200"/>
          <a:lstStyle>
            <a:lvl1pPr marL="228557" marR="0" indent="-228557" algn="l" defTabSz="914218" rtl="0" eaLnBrk="1" fontAlgn="auto" latinLnBrk="0" hangingPunct="1">
              <a:lnSpc>
                <a:spcPct val="90000"/>
              </a:lnSpc>
              <a:spcBef>
                <a:spcPts val="10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1pPr>
            <a:lvl2pPr marL="685670" marR="0"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2pPr>
            <a:lvl3pPr marL="1199967" marR="0" indent="-285750"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3pPr>
            <a:lvl4pPr marL="1599880" marR="0"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4pPr>
            <a:lvl5pPr marL="2056987" marR="0"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5pPr>
          </a:lstStyle>
          <a:p>
            <a:pPr marL="228557" marR="0" lvl="0" indent="-228557" algn="l" defTabSz="914218" rtl="0" eaLnBrk="1" fontAlgn="auto" latinLnBrk="0" hangingPunct="1">
              <a:lnSpc>
                <a:spcPct val="90000"/>
              </a:lnSpc>
              <a:spcBef>
                <a:spcPts val="1000"/>
              </a:spcBef>
              <a:spcAft>
                <a:spcPts val="0"/>
              </a:spcAft>
              <a:buClr>
                <a:srgbClr val="EE3024"/>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Click to edit text</a:t>
            </a:r>
          </a:p>
          <a:p>
            <a:pPr marL="685670" marR="0" lvl="1"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Second level</a:t>
            </a:r>
          </a:p>
          <a:p>
            <a:pPr marL="1199967" marR="0" lvl="2" indent="-285750"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Third level</a:t>
            </a:r>
          </a:p>
          <a:p>
            <a:pPr marL="1599880" marR="0" lvl="3"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Fourth level</a:t>
            </a:r>
          </a:p>
          <a:p>
            <a:pPr marL="2056987" marR="0" lvl="4"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Fifth level</a:t>
            </a:r>
          </a:p>
        </p:txBody>
      </p:sp>
      <p:sp>
        <p:nvSpPr>
          <p:cNvPr id="33" name="Title 2"/>
          <p:cNvSpPr>
            <a:spLocks noGrp="1"/>
          </p:cNvSpPr>
          <p:nvPr>
            <p:ph type="title" hasCustomPrompt="1"/>
          </p:nvPr>
        </p:nvSpPr>
        <p:spPr>
          <a:xfrm>
            <a:off x="5484126" y="558445"/>
            <a:ext cx="6067740" cy="553998"/>
          </a:xfrm>
          <a:prstGeom prst="rect">
            <a:avLst/>
          </a:prstGeom>
        </p:spPr>
        <p:txBody>
          <a:bodyPr wrap="square">
            <a:spAutoFit/>
          </a:bodyPr>
          <a:lstStyle>
            <a:lvl1pPr>
              <a:lnSpc>
                <a:spcPct val="100000"/>
              </a:lnSpc>
              <a:defRPr sz="3000" b="0" spc="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Title</a:t>
            </a:r>
          </a:p>
        </p:txBody>
      </p:sp>
      <p:sp>
        <p:nvSpPr>
          <p:cNvPr id="21" name="Text Placeholder 8">
            <a:extLst>
              <a:ext uri="{FF2B5EF4-FFF2-40B4-BE49-F238E27FC236}">
                <a16:creationId xmlns:a16="http://schemas.microsoft.com/office/drawing/2014/main" id="{B7D1F025-0E5F-D347-BA8A-1DABE2FA9E40}"/>
              </a:ext>
            </a:extLst>
          </p:cNvPr>
          <p:cNvSpPr>
            <a:spLocks noGrp="1"/>
          </p:cNvSpPr>
          <p:nvPr>
            <p:ph type="body" sz="quarter" idx="19" hasCustomPrompt="1"/>
          </p:nvPr>
        </p:nvSpPr>
        <p:spPr>
          <a:xfrm>
            <a:off x="-1" y="5680848"/>
            <a:ext cx="686927" cy="538684"/>
          </a:xfrm>
          <a:blipFill dpi="0" rotWithShape="1">
            <a:blip r:embed="rId2" cstate="email">
              <a:alphaModFix/>
              <a:extLst>
                <a:ext uri="{28A0092B-C50C-407E-A947-70E740481C1C}">
                  <a14:useLocalDpi xmlns:a14="http://schemas.microsoft.com/office/drawing/2010/main"/>
                </a:ext>
              </a:extLst>
            </a:blip>
            <a:srcRect/>
            <a:stretch>
              <a:fillRect/>
            </a:stretch>
          </a:blipFill>
        </p:spPr>
        <p:txBody>
          <a:bodyPr/>
          <a:lstStyle>
            <a:lvl1pPr marL="0" indent="0">
              <a:buNone/>
              <a:defRPr>
                <a:latin typeface="Verdana" panose="020B0604030504040204" pitchFamily="34" charset="0"/>
                <a:ea typeface="Verdana" panose="020B0604030504040204" pitchFamily="34" charset="0"/>
                <a:cs typeface="Verdana" panose="020B0604030504040204" pitchFamily="34" charset="0"/>
              </a:defRPr>
            </a:lvl1pPr>
          </a:lstStyle>
          <a:p>
            <a:pPr lvl="0"/>
            <a:r>
              <a:rPr lang="en-US"/>
              <a:t> </a:t>
            </a:r>
          </a:p>
        </p:txBody>
      </p:sp>
      <p:sp>
        <p:nvSpPr>
          <p:cNvPr id="11" name="Lear Proprietary and Confidential: The information contained herein is the exclusive property of Lear Corporation. This date shall not be disseminated or republished without the prior written consent of Lear Corporation.">
            <a:extLst>
              <a:ext uri="{FF2B5EF4-FFF2-40B4-BE49-F238E27FC236}">
                <a16:creationId xmlns:a16="http://schemas.microsoft.com/office/drawing/2014/main" id="{E4394985-AF3E-3E4E-B294-1916BEB336CE}"/>
              </a:ext>
            </a:extLst>
          </p:cNvPr>
          <p:cNvSpPr txBox="1"/>
          <p:nvPr userDrawn="1"/>
        </p:nvSpPr>
        <p:spPr>
          <a:xfrm>
            <a:off x="728133" y="6562627"/>
            <a:ext cx="11134458" cy="1713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p>
            <a:pPr defTabSz="228597">
              <a:lnSpc>
                <a:spcPct val="100000"/>
              </a:lnSpc>
              <a:spcBef>
                <a:spcPts val="600"/>
              </a:spcBef>
              <a:defRPr sz="1400">
                <a:solidFill>
                  <a:srgbClr val="807E78"/>
                </a:solidFill>
                <a:latin typeface="Aktiv Grotesk Light"/>
                <a:ea typeface="Aktiv Grotesk Light"/>
                <a:cs typeface="Aktiv Grotesk Light"/>
                <a:sym typeface="Aktiv Grotesk Light"/>
              </a:defRPr>
            </a:pPr>
            <a:r>
              <a:rPr sz="770" b="1">
                <a:solidFill>
                  <a:schemeClr val="tx1"/>
                </a:solidFill>
                <a:latin typeface="Verdana" panose="020B0604030504040204" pitchFamily="34" charset="0"/>
                <a:ea typeface="Verdana" panose="020B0604030504040204" pitchFamily="34" charset="0"/>
                <a:cs typeface="Verdana" panose="020B0604030504040204" pitchFamily="34" charset="0"/>
                <a:sym typeface="Aktiv Grotesk Medium"/>
              </a:rPr>
              <a:t>Lear Proprietary and Confidential:</a:t>
            </a:r>
            <a:r>
              <a:rPr sz="770" b="1">
                <a:solidFill>
                  <a:schemeClr val="tx1"/>
                </a:solidFill>
                <a:latin typeface="Verdana" panose="020B0604030504040204" pitchFamily="34" charset="0"/>
                <a:ea typeface="Verdana" panose="020B0604030504040204" pitchFamily="34" charset="0"/>
                <a:cs typeface="Verdana" panose="020B0604030504040204" pitchFamily="34" charset="0"/>
              </a:rPr>
              <a:t> </a:t>
            </a:r>
            <a:r>
              <a:rPr sz="770">
                <a:solidFill>
                  <a:schemeClr val="tx1"/>
                </a:solidFill>
                <a:latin typeface="Verdana" panose="020B0604030504040204" pitchFamily="34" charset="0"/>
                <a:ea typeface="Verdana" panose="020B0604030504040204" pitchFamily="34" charset="0"/>
                <a:cs typeface="Verdana" panose="020B0604030504040204" pitchFamily="34" charset="0"/>
              </a:rPr>
              <a:t>The information contained herein is the exclusive property of Lear Corporation. This dat</a:t>
            </a:r>
            <a:r>
              <a:rPr lang="en-US" sz="770">
                <a:solidFill>
                  <a:schemeClr val="tx1"/>
                </a:solidFill>
                <a:latin typeface="Verdana" panose="020B0604030504040204" pitchFamily="34" charset="0"/>
                <a:ea typeface="Verdana" panose="020B0604030504040204" pitchFamily="34" charset="0"/>
                <a:cs typeface="Verdana" panose="020B0604030504040204" pitchFamily="34" charset="0"/>
              </a:rPr>
              <a:t>a</a:t>
            </a:r>
            <a:r>
              <a:rPr sz="770">
                <a:solidFill>
                  <a:schemeClr val="tx1"/>
                </a:solidFill>
                <a:latin typeface="Verdana" panose="020B0604030504040204" pitchFamily="34" charset="0"/>
                <a:ea typeface="Verdana" panose="020B0604030504040204" pitchFamily="34" charset="0"/>
                <a:cs typeface="Verdana" panose="020B0604030504040204" pitchFamily="34" charset="0"/>
              </a:rPr>
              <a:t> shall not be disseminated or republished without the prior written consent of Lear Corporation. </a:t>
            </a:r>
          </a:p>
        </p:txBody>
      </p:sp>
      <p:sp>
        <p:nvSpPr>
          <p:cNvPr id="13" name="Slide Number">
            <a:extLst>
              <a:ext uri="{FF2B5EF4-FFF2-40B4-BE49-F238E27FC236}">
                <a16:creationId xmlns:a16="http://schemas.microsoft.com/office/drawing/2014/main" id="{C4ECF310-D98C-8545-85BE-816A79154942}"/>
              </a:ext>
            </a:extLst>
          </p:cNvPr>
          <p:cNvSpPr txBox="1">
            <a:spLocks noGrp="1"/>
          </p:cNvSpPr>
          <p:nvPr>
            <p:ph type="sldNum" sz="quarter" idx="2"/>
          </p:nvPr>
        </p:nvSpPr>
        <p:spPr>
          <a:xfrm>
            <a:off x="11812896" y="6513645"/>
            <a:ext cx="322204" cy="256480"/>
          </a:xfrm>
          <a:prstGeom prst="rect">
            <a:avLst/>
          </a:prstGeom>
          <a:ln w="12700">
            <a:miter lim="400000"/>
          </a:ln>
        </p:spPr>
        <p:txBody>
          <a:bodyPr wrap="none" lIns="50800" tIns="50800" rIns="50800" bIns="50800" anchor="b">
            <a:spAutoFit/>
          </a:bodyPr>
          <a:lstStyle>
            <a:defPPr marL="0" marR="0" indent="0" algn="l" defTabSz="457177"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92097"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cs typeface="Verdana" panose="020B0604030504040204" pitchFamily="34" charset="0"/>
                <a:sym typeface="Aktiv Grotesk Ex Bold"/>
              </a:defRPr>
            </a:lvl1pPr>
            <a:lvl2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mtClean="0"/>
              <a:pPr/>
              <a:t>‹#›</a:t>
            </a:fld>
            <a:endParaRPr lang="en-US"/>
          </a:p>
        </p:txBody>
      </p:sp>
      <p:pic>
        <p:nvPicPr>
          <p:cNvPr id="14" name="Picture 13" descr="Shape&#10;&#10;Description automatically generated with low confidence">
            <a:extLst>
              <a:ext uri="{FF2B5EF4-FFF2-40B4-BE49-F238E27FC236}">
                <a16:creationId xmlns:a16="http://schemas.microsoft.com/office/drawing/2014/main" id="{764D3305-C437-C644-ACE1-A1AF791E12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964" y="6536043"/>
            <a:ext cx="215754" cy="194054"/>
          </a:xfrm>
          <a:prstGeom prst="rect">
            <a:avLst/>
          </a:prstGeom>
        </p:spPr>
      </p:pic>
    </p:spTree>
    <p:extLst>
      <p:ext uri="{BB962C8B-B14F-4D97-AF65-F5344CB8AC3E}">
        <p14:creationId xmlns:p14="http://schemas.microsoft.com/office/powerpoint/2010/main" val="326598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ternal Slide Content Layout">
    <p:bg>
      <p:bgPr>
        <a:solidFill>
          <a:srgbClr val="EFEFED"/>
        </a:solidFill>
        <a:effectLst/>
      </p:bgPr>
    </p:bg>
    <p:spTree>
      <p:nvGrpSpPr>
        <p:cNvPr id="1" name=""/>
        <p:cNvGrpSpPr/>
        <p:nvPr/>
      </p:nvGrpSpPr>
      <p:grpSpPr>
        <a:xfrm>
          <a:off x="0" y="0"/>
          <a:ext cx="0" cy="0"/>
          <a:chOff x="0" y="0"/>
          <a:chExt cx="0" cy="0"/>
        </a:xfrm>
      </p:grpSpPr>
      <p:sp>
        <p:nvSpPr>
          <p:cNvPr id="18" name="Rectangle">
            <a:extLst>
              <a:ext uri="{FF2B5EF4-FFF2-40B4-BE49-F238E27FC236}">
                <a16:creationId xmlns:a16="http://schemas.microsoft.com/office/drawing/2014/main" id="{6CCF5F31-38C7-7143-B25C-5E84D52B6F28}"/>
              </a:ext>
            </a:extLst>
          </p:cNvPr>
          <p:cNvSpPr/>
          <p:nvPr userDrawn="1"/>
        </p:nvSpPr>
        <p:spPr>
          <a:xfrm>
            <a:off x="270934" y="232523"/>
            <a:ext cx="11650133" cy="6188869"/>
          </a:xfrm>
          <a:prstGeom prst="rect">
            <a:avLst/>
          </a:prstGeom>
          <a:solidFill>
            <a:srgbClr val="FFFFFF"/>
          </a:solidFill>
          <a:ln w="12700">
            <a:miter lim="400000"/>
          </a:ln>
        </p:spPr>
        <p:txBody>
          <a:bodyPr lIns="25400" tIns="25400" rIns="25400" bIns="25400" anchor="ctr"/>
          <a:lstStyle/>
          <a:p>
            <a:pPr algn="ctr" defTabSz="412746">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Verdana" panose="020B0604030504040204" pitchFamily="34" charset="0"/>
              <a:ea typeface="Verdana" panose="020B0604030504040204" pitchFamily="34" charset="0"/>
              <a:cs typeface="Verdana" panose="020B0604030504040204" pitchFamily="34" charset="0"/>
            </a:endParaRPr>
          </a:p>
        </p:txBody>
      </p:sp>
      <p:sp>
        <p:nvSpPr>
          <p:cNvPr id="17" name="Sales By Region"/>
          <p:cNvSpPr txBox="1">
            <a:spLocks noGrp="1"/>
          </p:cNvSpPr>
          <p:nvPr>
            <p:ph type="body" sz="quarter" idx="16" hasCustomPrompt="1"/>
          </p:nvPr>
        </p:nvSpPr>
        <p:spPr>
          <a:xfrm>
            <a:off x="889752" y="1744130"/>
            <a:ext cx="3228975" cy="601545"/>
          </a:xfrm>
          <a:prstGeom prst="rect">
            <a:avLst/>
          </a:prstGeom>
        </p:spPr>
        <p:txBody>
          <a:bodyPr wrap="square" anchor="b" anchorCtr="0">
            <a:normAutofit/>
          </a:bodyPr>
          <a:lstStyle>
            <a:lvl1pPr marL="0" indent="0" defTabSz="228597">
              <a:lnSpc>
                <a:spcPct val="100000"/>
              </a:lnSpc>
              <a:spcBef>
                <a:spcPts val="600"/>
              </a:spcBef>
              <a:buNone/>
              <a:defRPr sz="1400" b="1">
                <a:latin typeface="Verdana" panose="020B0604030504040204" pitchFamily="34" charset="0"/>
                <a:ea typeface="Verdana" panose="020B0604030504040204" pitchFamily="34" charset="0"/>
                <a:cs typeface="Verdana" panose="020B0604030504040204" pitchFamily="34" charset="0"/>
                <a:sym typeface="Aktiv Grotesk Ex Bold"/>
              </a:defRPr>
            </a:lvl1pPr>
          </a:lstStyle>
          <a:p>
            <a:r>
              <a:rPr lang="en-US"/>
              <a:t>Subhead</a:t>
            </a:r>
            <a:endParaRPr/>
          </a:p>
        </p:txBody>
      </p:sp>
      <p:cxnSp>
        <p:nvCxnSpPr>
          <p:cNvPr id="9" name="Straight Connector 8"/>
          <p:cNvCxnSpPr/>
          <p:nvPr userDrawn="1"/>
        </p:nvCxnSpPr>
        <p:spPr>
          <a:xfrm>
            <a:off x="906686" y="2431398"/>
            <a:ext cx="3212041" cy="0"/>
          </a:xfrm>
          <a:prstGeom prst="line">
            <a:avLst/>
          </a:prstGeom>
          <a:noFill/>
          <a:ln w="1270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
        <p:nvSpPr>
          <p:cNvPr id="39" name="Sales By Region"/>
          <p:cNvSpPr txBox="1">
            <a:spLocks noGrp="1"/>
          </p:cNvSpPr>
          <p:nvPr>
            <p:ph type="body" sz="quarter" idx="17" hasCustomPrompt="1"/>
          </p:nvPr>
        </p:nvSpPr>
        <p:spPr>
          <a:xfrm>
            <a:off x="4477016" y="1744130"/>
            <a:ext cx="3228975" cy="601545"/>
          </a:xfrm>
          <a:prstGeom prst="rect">
            <a:avLst/>
          </a:prstGeom>
        </p:spPr>
        <p:txBody>
          <a:bodyPr wrap="square" anchor="b" anchorCtr="0">
            <a:normAutofit/>
          </a:bodyPr>
          <a:lstStyle>
            <a:lvl1pPr marL="0" indent="0" defTabSz="228597">
              <a:lnSpc>
                <a:spcPct val="100000"/>
              </a:lnSpc>
              <a:spcBef>
                <a:spcPts val="600"/>
              </a:spcBef>
              <a:buNone/>
              <a:defRPr sz="1400" b="1">
                <a:latin typeface="Verdana" panose="020B0604030504040204" pitchFamily="34" charset="0"/>
                <a:ea typeface="Verdana" panose="020B0604030504040204" pitchFamily="34" charset="0"/>
                <a:cs typeface="Verdana" panose="020B0604030504040204" pitchFamily="34" charset="0"/>
                <a:sym typeface="Aktiv Grotesk Ex Bold"/>
              </a:defRPr>
            </a:lvl1pPr>
          </a:lstStyle>
          <a:p>
            <a:r>
              <a:rPr lang="en-US"/>
              <a:t>Subhead</a:t>
            </a:r>
            <a:endParaRPr/>
          </a:p>
        </p:txBody>
      </p:sp>
      <p:cxnSp>
        <p:nvCxnSpPr>
          <p:cNvPr id="40" name="Straight Connector 39"/>
          <p:cNvCxnSpPr>
            <a:cxnSpLocks/>
          </p:cNvCxnSpPr>
          <p:nvPr userDrawn="1"/>
        </p:nvCxnSpPr>
        <p:spPr>
          <a:xfrm>
            <a:off x="4493951" y="2431398"/>
            <a:ext cx="3212041" cy="0"/>
          </a:xfrm>
          <a:prstGeom prst="line">
            <a:avLst/>
          </a:prstGeom>
          <a:noFill/>
          <a:ln w="1270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
        <p:nvSpPr>
          <p:cNvPr id="41" name="Sales By Region"/>
          <p:cNvSpPr txBox="1">
            <a:spLocks noGrp="1"/>
          </p:cNvSpPr>
          <p:nvPr>
            <p:ph type="body" sz="quarter" idx="18" hasCustomPrompt="1"/>
          </p:nvPr>
        </p:nvSpPr>
        <p:spPr>
          <a:xfrm>
            <a:off x="8064281" y="1744130"/>
            <a:ext cx="3228975" cy="601545"/>
          </a:xfrm>
          <a:prstGeom prst="rect">
            <a:avLst/>
          </a:prstGeom>
        </p:spPr>
        <p:txBody>
          <a:bodyPr wrap="square" anchor="b" anchorCtr="0">
            <a:normAutofit/>
          </a:bodyPr>
          <a:lstStyle>
            <a:lvl1pPr marL="0" indent="0" defTabSz="228597">
              <a:lnSpc>
                <a:spcPct val="100000"/>
              </a:lnSpc>
              <a:spcBef>
                <a:spcPts val="600"/>
              </a:spcBef>
              <a:buNone/>
              <a:defRPr sz="1400" b="1">
                <a:latin typeface="Verdana" panose="020B0604030504040204" pitchFamily="34" charset="0"/>
                <a:ea typeface="Verdana" panose="020B0604030504040204" pitchFamily="34" charset="0"/>
                <a:cs typeface="Verdana" panose="020B0604030504040204" pitchFamily="34" charset="0"/>
                <a:sym typeface="Aktiv Grotesk Ex Bold"/>
              </a:defRPr>
            </a:lvl1pPr>
          </a:lstStyle>
          <a:p>
            <a:r>
              <a:rPr lang="en-US"/>
              <a:t>Subhead</a:t>
            </a:r>
            <a:endParaRPr/>
          </a:p>
        </p:txBody>
      </p:sp>
      <p:cxnSp>
        <p:nvCxnSpPr>
          <p:cNvPr id="42" name="Straight Connector 41"/>
          <p:cNvCxnSpPr/>
          <p:nvPr userDrawn="1"/>
        </p:nvCxnSpPr>
        <p:spPr>
          <a:xfrm>
            <a:off x="8081215" y="2431398"/>
            <a:ext cx="3212041" cy="0"/>
          </a:xfrm>
          <a:prstGeom prst="line">
            <a:avLst/>
          </a:prstGeom>
          <a:noFill/>
          <a:ln w="1270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
        <p:nvSpPr>
          <p:cNvPr id="45" name="Text Placeholder 4"/>
          <p:cNvSpPr>
            <a:spLocks noGrp="1"/>
          </p:cNvSpPr>
          <p:nvPr>
            <p:ph type="body" sz="quarter" idx="19" hasCustomPrompt="1"/>
          </p:nvPr>
        </p:nvSpPr>
        <p:spPr>
          <a:xfrm>
            <a:off x="899275" y="2557956"/>
            <a:ext cx="3219451" cy="2909093"/>
          </a:xfrm>
          <a:prstGeom prst="rect">
            <a:avLst/>
          </a:prstGeom>
        </p:spPr>
        <p:txBody>
          <a:bodyPr numCol="1" spcCol="457200"/>
          <a:lstStyle>
            <a:lvl1pPr marL="228557" marR="0" indent="-228557" algn="l" defTabSz="914218" rtl="0" eaLnBrk="1" fontAlgn="auto" latinLnBrk="0" hangingPunct="1">
              <a:lnSpc>
                <a:spcPct val="90000"/>
              </a:lnSpc>
              <a:spcBef>
                <a:spcPts val="10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1pPr>
            <a:lvl2pPr marL="685670" marR="0"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2pPr>
            <a:lvl3pPr marL="1199967" marR="0" indent="-285750"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3pPr>
            <a:lvl4pPr marL="1599880" marR="0"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4pPr>
            <a:lvl5pPr marL="2056987" marR="0"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5pPr>
          </a:lstStyle>
          <a:p>
            <a:pPr marL="228557" marR="0" lvl="0" indent="-228557" algn="l" defTabSz="914218" rtl="0" eaLnBrk="1" fontAlgn="auto" latinLnBrk="0" hangingPunct="1">
              <a:lnSpc>
                <a:spcPct val="90000"/>
              </a:lnSpc>
              <a:spcBef>
                <a:spcPts val="1000"/>
              </a:spcBef>
              <a:spcAft>
                <a:spcPts val="0"/>
              </a:spcAft>
              <a:buClr>
                <a:srgbClr val="EE3024"/>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Click to edit text</a:t>
            </a:r>
          </a:p>
          <a:p>
            <a:pPr marL="685670" marR="0" lvl="1"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Second level</a:t>
            </a:r>
          </a:p>
          <a:p>
            <a:pPr marL="1199967" marR="0" lvl="2" indent="-285750"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Third level</a:t>
            </a:r>
          </a:p>
          <a:p>
            <a:pPr marL="1599880" marR="0" lvl="3"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Fourth level</a:t>
            </a:r>
          </a:p>
          <a:p>
            <a:pPr marL="2056987" marR="0" lvl="4"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Fifth level</a:t>
            </a:r>
          </a:p>
        </p:txBody>
      </p:sp>
      <p:sp>
        <p:nvSpPr>
          <p:cNvPr id="46" name="Text Placeholder 4"/>
          <p:cNvSpPr>
            <a:spLocks noGrp="1"/>
          </p:cNvSpPr>
          <p:nvPr>
            <p:ph type="body" sz="quarter" idx="20" hasCustomPrompt="1"/>
          </p:nvPr>
        </p:nvSpPr>
        <p:spPr>
          <a:xfrm>
            <a:off x="4481777" y="2557956"/>
            <a:ext cx="3219451" cy="2909093"/>
          </a:xfrm>
          <a:prstGeom prst="rect">
            <a:avLst/>
          </a:prstGeom>
        </p:spPr>
        <p:txBody>
          <a:bodyPr numCol="1" spcCol="457200"/>
          <a:lstStyle>
            <a:lvl1pPr marL="228557" marR="0" indent="-228557" algn="l" defTabSz="914218" rtl="0" eaLnBrk="1" fontAlgn="auto" latinLnBrk="0" hangingPunct="1">
              <a:lnSpc>
                <a:spcPct val="90000"/>
              </a:lnSpc>
              <a:spcBef>
                <a:spcPts val="10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1pPr>
            <a:lvl2pPr marL="685670" marR="0"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2pPr>
            <a:lvl3pPr marL="1199967" marR="0" indent="-285750"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3pPr>
            <a:lvl4pPr marL="1599880" marR="0"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4pPr>
            <a:lvl5pPr marL="2056987" marR="0"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5pPr>
          </a:lstStyle>
          <a:p>
            <a:pPr marL="228557" marR="0" lvl="0" indent="-228557" algn="l" defTabSz="914218" rtl="0" eaLnBrk="1" fontAlgn="auto" latinLnBrk="0" hangingPunct="1">
              <a:lnSpc>
                <a:spcPct val="90000"/>
              </a:lnSpc>
              <a:spcBef>
                <a:spcPts val="1000"/>
              </a:spcBef>
              <a:spcAft>
                <a:spcPts val="0"/>
              </a:spcAft>
              <a:buClr>
                <a:srgbClr val="EE3024"/>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Click to edit text</a:t>
            </a:r>
          </a:p>
          <a:p>
            <a:pPr marL="685670" marR="0" lvl="1"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Second level</a:t>
            </a:r>
          </a:p>
          <a:p>
            <a:pPr marL="1199967" marR="0" lvl="2" indent="-285750"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Third level</a:t>
            </a:r>
          </a:p>
          <a:p>
            <a:pPr marL="1599880" marR="0" lvl="3"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Fourth level</a:t>
            </a:r>
          </a:p>
          <a:p>
            <a:pPr marL="2056987" marR="0" lvl="4"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Fifth level</a:t>
            </a:r>
          </a:p>
        </p:txBody>
      </p:sp>
      <p:sp>
        <p:nvSpPr>
          <p:cNvPr id="47" name="Text Placeholder 4"/>
          <p:cNvSpPr>
            <a:spLocks noGrp="1"/>
          </p:cNvSpPr>
          <p:nvPr>
            <p:ph type="body" sz="quarter" idx="21" hasCustomPrompt="1"/>
          </p:nvPr>
        </p:nvSpPr>
        <p:spPr>
          <a:xfrm>
            <a:off x="8064279" y="2557956"/>
            <a:ext cx="3219451" cy="2909093"/>
          </a:xfrm>
          <a:prstGeom prst="rect">
            <a:avLst/>
          </a:prstGeom>
        </p:spPr>
        <p:txBody>
          <a:bodyPr numCol="1" spcCol="457200"/>
          <a:lstStyle>
            <a:lvl1pPr marL="228557" marR="0" indent="-228557" algn="l" defTabSz="914218" rtl="0" eaLnBrk="1" fontAlgn="auto" latinLnBrk="0" hangingPunct="1">
              <a:lnSpc>
                <a:spcPct val="90000"/>
              </a:lnSpc>
              <a:spcBef>
                <a:spcPts val="10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1pPr>
            <a:lvl2pPr marL="685670" marR="0"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2pPr>
            <a:lvl3pPr marL="1199967" marR="0" indent="-285750"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3pPr>
            <a:lvl4pPr marL="1599880" marR="0"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4pPr>
            <a:lvl5pPr marL="2056987" marR="0"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sz="1400" b="0" i="0" baseline="0">
                <a:latin typeface="Verdana" panose="020B0604030504040204" pitchFamily="34" charset="0"/>
                <a:ea typeface="Verdana" panose="020B0604030504040204" pitchFamily="34" charset="0"/>
                <a:cs typeface="Verdana" panose="020B0604030504040204" pitchFamily="34" charset="0"/>
              </a:defRPr>
            </a:lvl5pPr>
          </a:lstStyle>
          <a:p>
            <a:pPr marL="228557" marR="0" lvl="0" indent="-228557" algn="l" defTabSz="914218" rtl="0" eaLnBrk="1" fontAlgn="auto" latinLnBrk="0" hangingPunct="1">
              <a:lnSpc>
                <a:spcPct val="90000"/>
              </a:lnSpc>
              <a:spcBef>
                <a:spcPts val="1000"/>
              </a:spcBef>
              <a:spcAft>
                <a:spcPts val="0"/>
              </a:spcAft>
              <a:buClr>
                <a:srgbClr val="EE3024"/>
              </a:buClr>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Click to edit text</a:t>
            </a:r>
          </a:p>
          <a:p>
            <a:pPr marL="685670" marR="0" lvl="1"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Second level</a:t>
            </a:r>
          </a:p>
          <a:p>
            <a:pPr marL="1199967" marR="0" lvl="2" indent="-285750"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Third level</a:t>
            </a:r>
          </a:p>
          <a:p>
            <a:pPr marL="1599880" marR="0" lvl="3"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Fourth level</a:t>
            </a:r>
          </a:p>
          <a:p>
            <a:pPr marL="2056987" marR="0" lvl="4" indent="-228557" algn="l" defTabSz="914218" rtl="0" eaLnBrk="1" fontAlgn="auto" latinLnBrk="0" hangingPunct="1">
              <a:lnSpc>
                <a:spcPct val="90000"/>
              </a:lnSpc>
              <a:spcBef>
                <a:spcPts val="500"/>
              </a:spcBef>
              <a:spcAft>
                <a:spcPts val="0"/>
              </a:spcAft>
              <a:buClr>
                <a:srgbClr val="EE3024"/>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ktiv Grotesk Light" panose="020B0404020202020204" pitchFamily="34" charset="0"/>
                <a:ea typeface="Aktiv Grotesk Light" panose="020B0404020202020204" pitchFamily="34" charset="0"/>
                <a:cs typeface="Aktiv Grotesk Light" panose="020B0404020202020204" pitchFamily="34" charset="0"/>
              </a:rPr>
              <a:t>Fifth level</a:t>
            </a:r>
          </a:p>
        </p:txBody>
      </p:sp>
      <p:sp>
        <p:nvSpPr>
          <p:cNvPr id="21" name="Title 2">
            <a:extLst>
              <a:ext uri="{FF2B5EF4-FFF2-40B4-BE49-F238E27FC236}">
                <a16:creationId xmlns:a16="http://schemas.microsoft.com/office/drawing/2014/main" id="{16BE9BAB-0521-8A4E-9DFC-E35943D3E2D0}"/>
              </a:ext>
            </a:extLst>
          </p:cNvPr>
          <p:cNvSpPr>
            <a:spLocks noGrp="1"/>
          </p:cNvSpPr>
          <p:nvPr>
            <p:ph type="title" hasCustomPrompt="1"/>
          </p:nvPr>
        </p:nvSpPr>
        <p:spPr>
          <a:xfrm>
            <a:off x="594157" y="532692"/>
            <a:ext cx="10515600" cy="553998"/>
          </a:xfrm>
          <a:prstGeom prst="rect">
            <a:avLst/>
          </a:prstGeom>
        </p:spPr>
        <p:txBody>
          <a:bodyPr>
            <a:spAutoFit/>
          </a:bodyPr>
          <a:lstStyle>
            <a:lvl1pPr>
              <a:lnSpc>
                <a:spcPct val="100000"/>
              </a:lnSpc>
              <a:defRPr sz="3000" b="0" spc="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Title</a:t>
            </a:r>
          </a:p>
        </p:txBody>
      </p:sp>
      <p:sp>
        <p:nvSpPr>
          <p:cNvPr id="24" name="Sales By Region">
            <a:extLst>
              <a:ext uri="{FF2B5EF4-FFF2-40B4-BE49-F238E27FC236}">
                <a16:creationId xmlns:a16="http://schemas.microsoft.com/office/drawing/2014/main" id="{DA166788-3BFE-3845-B4ED-DD08DA8CB2A5}"/>
              </a:ext>
            </a:extLst>
          </p:cNvPr>
          <p:cNvSpPr txBox="1">
            <a:spLocks noGrp="1"/>
          </p:cNvSpPr>
          <p:nvPr>
            <p:ph type="body" sz="quarter" idx="14" hasCustomPrompt="1"/>
          </p:nvPr>
        </p:nvSpPr>
        <p:spPr>
          <a:xfrm>
            <a:off x="594157" y="1092220"/>
            <a:ext cx="10515831" cy="277768"/>
          </a:xfrm>
          <a:prstGeom prst="rect">
            <a:avLst/>
          </a:prstGeom>
        </p:spPr>
        <p:txBody>
          <a:bodyPr wrap="square" anchor="t" anchorCtr="0">
            <a:noAutofit/>
          </a:bodyPr>
          <a:lstStyle>
            <a:lvl1pPr marL="0" indent="0" defTabSz="228597">
              <a:lnSpc>
                <a:spcPct val="100000"/>
              </a:lnSpc>
              <a:spcBef>
                <a:spcPts val="600"/>
              </a:spcBef>
              <a:buNone/>
              <a:defRPr sz="1700" b="1">
                <a:latin typeface="Verdana" panose="020B0604030504040204" pitchFamily="34" charset="0"/>
                <a:ea typeface="Verdana" panose="020B0604030504040204" pitchFamily="34" charset="0"/>
                <a:cs typeface="Verdana" panose="020B0604030504040204" pitchFamily="34" charset="0"/>
                <a:sym typeface="Aktiv Grotesk Ex Bold"/>
              </a:defRPr>
            </a:lvl1pPr>
          </a:lstStyle>
          <a:p>
            <a:r>
              <a:rPr lang="en-US"/>
              <a:t>Subhead</a:t>
            </a:r>
            <a:endParaRPr/>
          </a:p>
        </p:txBody>
      </p:sp>
      <p:sp>
        <p:nvSpPr>
          <p:cNvPr id="19" name="Text Placeholder 2">
            <a:extLst>
              <a:ext uri="{FF2B5EF4-FFF2-40B4-BE49-F238E27FC236}">
                <a16:creationId xmlns:a16="http://schemas.microsoft.com/office/drawing/2014/main" id="{19A10949-3BAC-FF4A-9904-9070AC9FA386}"/>
              </a:ext>
            </a:extLst>
          </p:cNvPr>
          <p:cNvSpPr>
            <a:spLocks noGrp="1"/>
          </p:cNvSpPr>
          <p:nvPr>
            <p:ph type="body" sz="quarter" idx="22" hasCustomPrompt="1"/>
          </p:nvPr>
        </p:nvSpPr>
        <p:spPr>
          <a:xfrm>
            <a:off x="687119" y="5708487"/>
            <a:ext cx="6126162" cy="549275"/>
          </a:xfrm>
          <a:prstGeom prst="rect">
            <a:avLst/>
          </a:prstGeom>
        </p:spPr>
        <p:txBody>
          <a:bodyPr anchor="ctr" anchorCtr="0"/>
          <a:lstStyle>
            <a:lvl1pPr marL="0" indent="0">
              <a:lnSpc>
                <a:spcPct val="100000"/>
              </a:lnSpc>
              <a:buNone/>
              <a:defRPr sz="20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a:defRPr sz="2000" b="0" i="0">
                <a:solidFill>
                  <a:schemeClr val="accent2"/>
                </a:solidFill>
                <a:latin typeface="Aktiv Grotesk Ex Light" panose="020B0404020203020204" pitchFamily="34" charset="77"/>
                <a:cs typeface="Aktiv Grotesk Ex Light" panose="020B0404020203020204" pitchFamily="34" charset="77"/>
              </a:defRPr>
            </a:lvl2pPr>
            <a:lvl3pPr>
              <a:defRPr sz="2000" b="0" i="0">
                <a:solidFill>
                  <a:schemeClr val="accent2"/>
                </a:solidFill>
                <a:latin typeface="Aktiv Grotesk Ex Light" panose="020B0404020203020204" pitchFamily="34" charset="77"/>
                <a:cs typeface="Aktiv Grotesk Ex Light" panose="020B0404020203020204" pitchFamily="34" charset="77"/>
              </a:defRPr>
            </a:lvl3pPr>
            <a:lvl4pPr>
              <a:defRPr sz="2000" b="0" i="0">
                <a:solidFill>
                  <a:schemeClr val="accent2"/>
                </a:solidFill>
                <a:latin typeface="Aktiv Grotesk Ex Light" panose="020B0404020203020204" pitchFamily="34" charset="77"/>
                <a:cs typeface="Aktiv Grotesk Ex Light" panose="020B0404020203020204" pitchFamily="34" charset="77"/>
              </a:defRPr>
            </a:lvl4pPr>
            <a:lvl5pPr>
              <a:defRPr sz="2000" b="0" i="0">
                <a:solidFill>
                  <a:schemeClr val="accent2"/>
                </a:solidFill>
                <a:latin typeface="Aktiv Grotesk Ex Light" panose="020B0404020203020204" pitchFamily="34" charset="77"/>
                <a:cs typeface="Aktiv Grotesk Ex Light" panose="020B0404020203020204" pitchFamily="34" charset="77"/>
              </a:defRPr>
            </a:lvl5pPr>
          </a:lstStyle>
          <a:p>
            <a:pPr lvl="0"/>
            <a:r>
              <a:rPr lang="en-US"/>
              <a:t>Insert Footer Here</a:t>
            </a:r>
          </a:p>
        </p:txBody>
      </p:sp>
      <p:pic>
        <p:nvPicPr>
          <p:cNvPr id="26" name="Picture 25" descr="A close up of a logo&#10;&#10;Description automatically generated">
            <a:extLst>
              <a:ext uri="{FF2B5EF4-FFF2-40B4-BE49-F238E27FC236}">
                <a16:creationId xmlns:a16="http://schemas.microsoft.com/office/drawing/2014/main" id="{2672BF5C-C904-FA42-9234-37CD1EF596D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681875"/>
            <a:ext cx="689467" cy="540520"/>
          </a:xfrm>
          <a:prstGeom prst="rect">
            <a:avLst/>
          </a:prstGeom>
        </p:spPr>
      </p:pic>
      <p:sp>
        <p:nvSpPr>
          <p:cNvPr id="20" name="Lear Proprietary and Confidential: The information contained herein is the exclusive property of Lear Corporation. This date shall not be disseminated or republished without the prior written consent of Lear Corporation.">
            <a:extLst>
              <a:ext uri="{FF2B5EF4-FFF2-40B4-BE49-F238E27FC236}">
                <a16:creationId xmlns:a16="http://schemas.microsoft.com/office/drawing/2014/main" id="{DD6CC2B3-4A0C-B942-8C96-A673642895CC}"/>
              </a:ext>
            </a:extLst>
          </p:cNvPr>
          <p:cNvSpPr txBox="1"/>
          <p:nvPr userDrawn="1"/>
        </p:nvSpPr>
        <p:spPr>
          <a:xfrm>
            <a:off x="728133" y="6562627"/>
            <a:ext cx="11134458" cy="1713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p>
            <a:pPr defTabSz="228597">
              <a:lnSpc>
                <a:spcPct val="100000"/>
              </a:lnSpc>
              <a:spcBef>
                <a:spcPts val="600"/>
              </a:spcBef>
              <a:defRPr sz="1400">
                <a:solidFill>
                  <a:srgbClr val="807E78"/>
                </a:solidFill>
                <a:latin typeface="Aktiv Grotesk Light"/>
                <a:ea typeface="Aktiv Grotesk Light"/>
                <a:cs typeface="Aktiv Grotesk Light"/>
                <a:sym typeface="Aktiv Grotesk Light"/>
              </a:defRPr>
            </a:pPr>
            <a:r>
              <a:rPr sz="770" b="1">
                <a:solidFill>
                  <a:schemeClr val="tx1"/>
                </a:solidFill>
                <a:latin typeface="Verdana" panose="020B0604030504040204" pitchFamily="34" charset="0"/>
                <a:ea typeface="Verdana" panose="020B0604030504040204" pitchFamily="34" charset="0"/>
                <a:cs typeface="Verdana" panose="020B0604030504040204" pitchFamily="34" charset="0"/>
                <a:sym typeface="Aktiv Grotesk Medium"/>
              </a:rPr>
              <a:t>Lear Proprietary and Confidential:</a:t>
            </a:r>
            <a:r>
              <a:rPr sz="770" b="1">
                <a:solidFill>
                  <a:schemeClr val="tx1"/>
                </a:solidFill>
                <a:latin typeface="Verdana" panose="020B0604030504040204" pitchFamily="34" charset="0"/>
                <a:ea typeface="Verdana" panose="020B0604030504040204" pitchFamily="34" charset="0"/>
                <a:cs typeface="Verdana" panose="020B0604030504040204" pitchFamily="34" charset="0"/>
              </a:rPr>
              <a:t> </a:t>
            </a:r>
            <a:r>
              <a:rPr sz="770">
                <a:solidFill>
                  <a:schemeClr val="tx1"/>
                </a:solidFill>
                <a:latin typeface="Verdana" panose="020B0604030504040204" pitchFamily="34" charset="0"/>
                <a:ea typeface="Verdana" panose="020B0604030504040204" pitchFamily="34" charset="0"/>
                <a:cs typeface="Verdana" panose="020B0604030504040204" pitchFamily="34" charset="0"/>
              </a:rPr>
              <a:t>The information contained herein is the exclusive property of Lear Corporation. This dat</a:t>
            </a:r>
            <a:r>
              <a:rPr lang="en-US" sz="770">
                <a:solidFill>
                  <a:schemeClr val="tx1"/>
                </a:solidFill>
                <a:latin typeface="Verdana" panose="020B0604030504040204" pitchFamily="34" charset="0"/>
                <a:ea typeface="Verdana" panose="020B0604030504040204" pitchFamily="34" charset="0"/>
                <a:cs typeface="Verdana" panose="020B0604030504040204" pitchFamily="34" charset="0"/>
              </a:rPr>
              <a:t>a</a:t>
            </a:r>
            <a:r>
              <a:rPr sz="770">
                <a:solidFill>
                  <a:schemeClr val="tx1"/>
                </a:solidFill>
                <a:latin typeface="Verdana" panose="020B0604030504040204" pitchFamily="34" charset="0"/>
                <a:ea typeface="Verdana" panose="020B0604030504040204" pitchFamily="34" charset="0"/>
                <a:cs typeface="Verdana" panose="020B0604030504040204" pitchFamily="34" charset="0"/>
              </a:rPr>
              <a:t> shall not be disseminated or republished without the prior written consent of Lear Corporation. </a:t>
            </a:r>
          </a:p>
        </p:txBody>
      </p:sp>
      <p:sp>
        <p:nvSpPr>
          <p:cNvPr id="22" name="Slide Number">
            <a:extLst>
              <a:ext uri="{FF2B5EF4-FFF2-40B4-BE49-F238E27FC236}">
                <a16:creationId xmlns:a16="http://schemas.microsoft.com/office/drawing/2014/main" id="{A12BC17B-10DE-2E4D-922B-9515C7D1B98A}"/>
              </a:ext>
            </a:extLst>
          </p:cNvPr>
          <p:cNvSpPr txBox="1">
            <a:spLocks noGrp="1"/>
          </p:cNvSpPr>
          <p:nvPr>
            <p:ph type="sldNum" sz="quarter" idx="2"/>
          </p:nvPr>
        </p:nvSpPr>
        <p:spPr>
          <a:xfrm>
            <a:off x="11812896" y="6513645"/>
            <a:ext cx="322204" cy="256480"/>
          </a:xfrm>
          <a:prstGeom prst="rect">
            <a:avLst/>
          </a:prstGeom>
          <a:ln w="12700">
            <a:miter lim="400000"/>
          </a:ln>
        </p:spPr>
        <p:txBody>
          <a:bodyPr wrap="none" lIns="50800" tIns="50800" rIns="50800" bIns="50800" anchor="b">
            <a:spAutoFit/>
          </a:bodyPr>
          <a:lstStyle>
            <a:defPPr marL="0" marR="0" indent="0" algn="l" defTabSz="457177"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92097"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cs typeface="Verdana" panose="020B0604030504040204" pitchFamily="34" charset="0"/>
                <a:sym typeface="Aktiv Grotesk Ex Bold"/>
              </a:defRPr>
            </a:lvl1pPr>
            <a:lvl2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mtClean="0"/>
              <a:pPr/>
              <a:t>‹#›</a:t>
            </a:fld>
            <a:endParaRPr lang="en-US"/>
          </a:p>
        </p:txBody>
      </p:sp>
      <p:pic>
        <p:nvPicPr>
          <p:cNvPr id="27" name="Picture 26" descr="Shape&#10;&#10;Description automatically generated with low confidence">
            <a:extLst>
              <a:ext uri="{FF2B5EF4-FFF2-40B4-BE49-F238E27FC236}">
                <a16:creationId xmlns:a16="http://schemas.microsoft.com/office/drawing/2014/main" id="{E477C7C1-16D5-4345-B0CD-E2AC9709E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964" y="6536043"/>
            <a:ext cx="215754" cy="194054"/>
          </a:xfrm>
          <a:prstGeom prst="rect">
            <a:avLst/>
          </a:prstGeom>
        </p:spPr>
      </p:pic>
    </p:spTree>
    <p:extLst>
      <p:ext uri="{BB962C8B-B14F-4D97-AF65-F5344CB8AC3E}">
        <p14:creationId xmlns:p14="http://schemas.microsoft.com/office/powerpoint/2010/main" val="91507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ternal Slide Content Layout 2">
    <p:bg>
      <p:bgPr>
        <a:solidFill>
          <a:srgbClr val="EFEFED"/>
        </a:solidFill>
        <a:effectLst/>
      </p:bgPr>
    </p:bg>
    <p:spTree>
      <p:nvGrpSpPr>
        <p:cNvPr id="1" name=""/>
        <p:cNvGrpSpPr/>
        <p:nvPr/>
      </p:nvGrpSpPr>
      <p:grpSpPr>
        <a:xfrm>
          <a:off x="0" y="0"/>
          <a:ext cx="0" cy="0"/>
          <a:chOff x="0" y="0"/>
          <a:chExt cx="0" cy="0"/>
        </a:xfrm>
      </p:grpSpPr>
      <p:sp>
        <p:nvSpPr>
          <p:cNvPr id="14" name="Rectangle">
            <a:extLst>
              <a:ext uri="{FF2B5EF4-FFF2-40B4-BE49-F238E27FC236}">
                <a16:creationId xmlns:a16="http://schemas.microsoft.com/office/drawing/2014/main" id="{8DD3E12E-B98C-0742-AAFB-BA2543CB6754}"/>
              </a:ext>
            </a:extLst>
          </p:cNvPr>
          <p:cNvSpPr/>
          <p:nvPr userDrawn="1"/>
        </p:nvSpPr>
        <p:spPr>
          <a:xfrm>
            <a:off x="270934" y="232523"/>
            <a:ext cx="11650133" cy="6188869"/>
          </a:xfrm>
          <a:prstGeom prst="rect">
            <a:avLst/>
          </a:prstGeom>
          <a:solidFill>
            <a:srgbClr val="FFFFFF"/>
          </a:solidFill>
          <a:ln w="12700">
            <a:miter lim="400000"/>
          </a:ln>
        </p:spPr>
        <p:txBody>
          <a:bodyPr lIns="25400" tIns="25400" rIns="25400" bIns="25400" anchor="ctr"/>
          <a:lstStyle/>
          <a:p>
            <a:pPr algn="ctr" defTabSz="412746">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Verdana" panose="020B0604030504040204" pitchFamily="34" charset="0"/>
              <a:ea typeface="Verdana" panose="020B0604030504040204" pitchFamily="34" charset="0"/>
              <a:cs typeface="Verdana" panose="020B0604030504040204" pitchFamily="34" charset="0"/>
            </a:endParaRPr>
          </a:p>
        </p:txBody>
      </p:sp>
      <p:sp>
        <p:nvSpPr>
          <p:cNvPr id="3" name="Picture Placeholder 2"/>
          <p:cNvSpPr>
            <a:spLocks noGrp="1"/>
          </p:cNvSpPr>
          <p:nvPr>
            <p:ph type="pic" sz="quarter" idx="19"/>
          </p:nvPr>
        </p:nvSpPr>
        <p:spPr>
          <a:xfrm>
            <a:off x="996064" y="1934070"/>
            <a:ext cx="3212307" cy="3441727"/>
          </a:xfrm>
          <a:prstGeom prst="rect">
            <a:avLst/>
          </a:prstGeom>
        </p:spPr>
        <p:txBody>
          <a:bodyPr/>
          <a:lstStyle>
            <a:lvl1pPr marL="0" indent="0">
              <a:lnSpc>
                <a:spcPct val="100000"/>
              </a:lnSpc>
              <a:buNone/>
              <a:defRPr>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20" name="Picture Placeholder 2"/>
          <p:cNvSpPr>
            <a:spLocks noGrp="1"/>
          </p:cNvSpPr>
          <p:nvPr>
            <p:ph type="pic" sz="quarter" idx="20"/>
          </p:nvPr>
        </p:nvSpPr>
        <p:spPr>
          <a:xfrm>
            <a:off x="4494314" y="1934070"/>
            <a:ext cx="3212307" cy="3441727"/>
          </a:xfrm>
          <a:prstGeom prst="rect">
            <a:avLst/>
          </a:prstGeom>
        </p:spPr>
        <p:txBody>
          <a:bodyPr/>
          <a:lstStyle>
            <a:lvl1pPr marL="0" indent="0">
              <a:lnSpc>
                <a:spcPct val="100000"/>
              </a:lnSpc>
              <a:buNone/>
              <a:defRPr>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28" name="Picture Placeholder 2"/>
          <p:cNvSpPr>
            <a:spLocks noGrp="1"/>
          </p:cNvSpPr>
          <p:nvPr>
            <p:ph type="pic" sz="quarter" idx="21"/>
          </p:nvPr>
        </p:nvSpPr>
        <p:spPr>
          <a:xfrm>
            <a:off x="7992564" y="1934070"/>
            <a:ext cx="3212307" cy="3441727"/>
          </a:xfrm>
          <a:prstGeom prst="rect">
            <a:avLst/>
          </a:prstGeom>
        </p:spPr>
        <p:txBody>
          <a:bodyPr/>
          <a:lstStyle>
            <a:lvl1pPr marL="0" indent="0">
              <a:lnSpc>
                <a:spcPct val="100000"/>
              </a:lnSpc>
              <a:buNone/>
              <a:defRPr>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17" name="Sales By Region"/>
          <p:cNvSpPr txBox="1">
            <a:spLocks noGrp="1"/>
          </p:cNvSpPr>
          <p:nvPr>
            <p:ph type="body" sz="quarter" idx="16" hasCustomPrompt="1"/>
          </p:nvPr>
        </p:nvSpPr>
        <p:spPr>
          <a:xfrm>
            <a:off x="981078" y="5569772"/>
            <a:ext cx="3228975" cy="601545"/>
          </a:xfrm>
          <a:prstGeom prst="rect">
            <a:avLst/>
          </a:prstGeom>
        </p:spPr>
        <p:txBody>
          <a:bodyPr wrap="square" anchor="t" anchorCtr="0">
            <a:noAutofit/>
          </a:bodyPr>
          <a:lstStyle>
            <a:lvl1pPr marL="0" indent="0" defTabSz="228597">
              <a:lnSpc>
                <a:spcPct val="100000"/>
              </a:lnSpc>
              <a:spcBef>
                <a:spcPts val="600"/>
              </a:spcBef>
              <a:buNone/>
              <a:defRPr sz="1400" b="1">
                <a:latin typeface="Verdana" panose="020B0604030504040204" pitchFamily="34" charset="0"/>
                <a:ea typeface="Verdana" panose="020B0604030504040204" pitchFamily="34" charset="0"/>
                <a:cs typeface="Verdana" panose="020B0604030504040204" pitchFamily="34" charset="0"/>
                <a:sym typeface="Aktiv Grotesk Ex Bold"/>
              </a:defRPr>
            </a:lvl1pPr>
          </a:lstStyle>
          <a:p>
            <a:r>
              <a:rPr lang="en-US"/>
              <a:t>Subhead</a:t>
            </a:r>
            <a:endParaRPr/>
          </a:p>
        </p:txBody>
      </p:sp>
      <p:sp>
        <p:nvSpPr>
          <p:cNvPr id="39" name="Sales By Region"/>
          <p:cNvSpPr txBox="1">
            <a:spLocks noGrp="1"/>
          </p:cNvSpPr>
          <p:nvPr>
            <p:ph type="body" sz="quarter" idx="17" hasCustomPrompt="1"/>
          </p:nvPr>
        </p:nvSpPr>
        <p:spPr>
          <a:xfrm>
            <a:off x="4480519" y="5569772"/>
            <a:ext cx="3228975" cy="601545"/>
          </a:xfrm>
          <a:prstGeom prst="rect">
            <a:avLst/>
          </a:prstGeom>
        </p:spPr>
        <p:txBody>
          <a:bodyPr wrap="square" anchor="t" anchorCtr="0">
            <a:noAutofit/>
          </a:bodyPr>
          <a:lstStyle>
            <a:lvl1pPr marL="0" indent="0" defTabSz="228597">
              <a:lnSpc>
                <a:spcPct val="100000"/>
              </a:lnSpc>
              <a:spcBef>
                <a:spcPts val="600"/>
              </a:spcBef>
              <a:buNone/>
              <a:defRPr sz="1400" b="1">
                <a:latin typeface="Verdana" panose="020B0604030504040204" pitchFamily="34" charset="0"/>
                <a:ea typeface="Verdana" panose="020B0604030504040204" pitchFamily="34" charset="0"/>
                <a:cs typeface="Verdana" panose="020B0604030504040204" pitchFamily="34" charset="0"/>
                <a:sym typeface="Aktiv Grotesk Ex Bold"/>
              </a:defRPr>
            </a:lvl1pPr>
          </a:lstStyle>
          <a:p>
            <a:r>
              <a:rPr lang="en-US"/>
              <a:t>Subhead</a:t>
            </a:r>
            <a:endParaRPr/>
          </a:p>
        </p:txBody>
      </p:sp>
      <p:sp>
        <p:nvSpPr>
          <p:cNvPr id="41" name="Sales By Region"/>
          <p:cNvSpPr txBox="1">
            <a:spLocks noGrp="1"/>
          </p:cNvSpPr>
          <p:nvPr>
            <p:ph type="body" sz="quarter" idx="18" hasCustomPrompt="1"/>
          </p:nvPr>
        </p:nvSpPr>
        <p:spPr>
          <a:xfrm>
            <a:off x="7979959" y="5569772"/>
            <a:ext cx="3228975" cy="601545"/>
          </a:xfrm>
          <a:prstGeom prst="rect">
            <a:avLst/>
          </a:prstGeom>
        </p:spPr>
        <p:txBody>
          <a:bodyPr wrap="square" anchor="t" anchorCtr="0">
            <a:noAutofit/>
          </a:bodyPr>
          <a:lstStyle>
            <a:lvl1pPr marL="0" indent="0" defTabSz="228597">
              <a:lnSpc>
                <a:spcPct val="100000"/>
              </a:lnSpc>
              <a:spcBef>
                <a:spcPts val="600"/>
              </a:spcBef>
              <a:buNone/>
              <a:defRPr sz="1400" b="1">
                <a:latin typeface="Verdana" panose="020B0604030504040204" pitchFamily="34" charset="0"/>
                <a:ea typeface="Verdana" panose="020B0604030504040204" pitchFamily="34" charset="0"/>
                <a:cs typeface="Verdana" panose="020B0604030504040204" pitchFamily="34" charset="0"/>
                <a:sym typeface="Aktiv Grotesk Ex Bold"/>
              </a:defRPr>
            </a:lvl1pPr>
          </a:lstStyle>
          <a:p>
            <a:r>
              <a:rPr lang="en-US"/>
              <a:t>Subhead</a:t>
            </a:r>
            <a:endParaRPr/>
          </a:p>
        </p:txBody>
      </p:sp>
      <p:sp>
        <p:nvSpPr>
          <p:cNvPr id="15" name="Title 2">
            <a:extLst>
              <a:ext uri="{FF2B5EF4-FFF2-40B4-BE49-F238E27FC236}">
                <a16:creationId xmlns:a16="http://schemas.microsoft.com/office/drawing/2014/main" id="{F5AD843D-FE61-4143-A107-4C604406D472}"/>
              </a:ext>
            </a:extLst>
          </p:cNvPr>
          <p:cNvSpPr>
            <a:spLocks noGrp="1"/>
          </p:cNvSpPr>
          <p:nvPr>
            <p:ph type="title" hasCustomPrompt="1"/>
          </p:nvPr>
        </p:nvSpPr>
        <p:spPr>
          <a:xfrm>
            <a:off x="594157" y="532692"/>
            <a:ext cx="10515600" cy="553998"/>
          </a:xfrm>
          <a:prstGeom prst="rect">
            <a:avLst/>
          </a:prstGeom>
        </p:spPr>
        <p:txBody>
          <a:bodyPr>
            <a:spAutoFit/>
          </a:bodyPr>
          <a:lstStyle>
            <a:lvl1pPr>
              <a:lnSpc>
                <a:spcPct val="100000"/>
              </a:lnSpc>
              <a:defRPr sz="3000" b="0" spc="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Title</a:t>
            </a:r>
          </a:p>
        </p:txBody>
      </p:sp>
      <p:sp>
        <p:nvSpPr>
          <p:cNvPr id="16" name="Sales By Region">
            <a:extLst>
              <a:ext uri="{FF2B5EF4-FFF2-40B4-BE49-F238E27FC236}">
                <a16:creationId xmlns:a16="http://schemas.microsoft.com/office/drawing/2014/main" id="{E5D65709-82E5-174F-83AF-15483265487C}"/>
              </a:ext>
            </a:extLst>
          </p:cNvPr>
          <p:cNvSpPr txBox="1">
            <a:spLocks noGrp="1"/>
          </p:cNvSpPr>
          <p:nvPr>
            <p:ph type="body" sz="quarter" idx="14" hasCustomPrompt="1"/>
          </p:nvPr>
        </p:nvSpPr>
        <p:spPr>
          <a:xfrm>
            <a:off x="594157" y="1092220"/>
            <a:ext cx="10515831" cy="277768"/>
          </a:xfrm>
          <a:prstGeom prst="rect">
            <a:avLst/>
          </a:prstGeom>
        </p:spPr>
        <p:txBody>
          <a:bodyPr wrap="square" anchor="t" anchorCtr="0">
            <a:noAutofit/>
          </a:bodyPr>
          <a:lstStyle>
            <a:lvl1pPr marL="0" indent="0" defTabSz="228597">
              <a:lnSpc>
                <a:spcPct val="100000"/>
              </a:lnSpc>
              <a:spcBef>
                <a:spcPts val="600"/>
              </a:spcBef>
              <a:buNone/>
              <a:defRPr sz="1700" b="1">
                <a:latin typeface="Verdana" panose="020B0604030504040204" pitchFamily="34" charset="0"/>
                <a:ea typeface="Verdana" panose="020B0604030504040204" pitchFamily="34" charset="0"/>
                <a:cs typeface="Verdana" panose="020B0604030504040204" pitchFamily="34" charset="0"/>
                <a:sym typeface="Aktiv Grotesk Ex Bold"/>
              </a:defRPr>
            </a:lvl1pPr>
          </a:lstStyle>
          <a:p>
            <a:r>
              <a:rPr lang="en-US"/>
              <a:t>Subhead</a:t>
            </a:r>
            <a:endParaRPr/>
          </a:p>
        </p:txBody>
      </p:sp>
      <p:pic>
        <p:nvPicPr>
          <p:cNvPr id="21" name="Picture 20" descr="A close up of a logo&#10;&#10;Description automatically generated">
            <a:extLst>
              <a:ext uri="{FF2B5EF4-FFF2-40B4-BE49-F238E27FC236}">
                <a16:creationId xmlns:a16="http://schemas.microsoft.com/office/drawing/2014/main" id="{B3EFAC0C-5219-1D4A-B206-DD8CE5114B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681875"/>
            <a:ext cx="689467" cy="540520"/>
          </a:xfrm>
          <a:prstGeom prst="rect">
            <a:avLst/>
          </a:prstGeom>
        </p:spPr>
      </p:pic>
      <p:sp>
        <p:nvSpPr>
          <p:cNvPr id="18" name="Lear Proprietary and Confidential: The information contained herein is the exclusive property of Lear Corporation. This date shall not be disseminated or republished without the prior written consent of Lear Corporation.">
            <a:extLst>
              <a:ext uri="{FF2B5EF4-FFF2-40B4-BE49-F238E27FC236}">
                <a16:creationId xmlns:a16="http://schemas.microsoft.com/office/drawing/2014/main" id="{0EF6F166-CE43-5748-86A3-70CCA915B50D}"/>
              </a:ext>
            </a:extLst>
          </p:cNvPr>
          <p:cNvSpPr txBox="1"/>
          <p:nvPr userDrawn="1"/>
        </p:nvSpPr>
        <p:spPr>
          <a:xfrm>
            <a:off x="728133" y="6562627"/>
            <a:ext cx="11134458" cy="171329"/>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p>
            <a:pPr defTabSz="228597">
              <a:lnSpc>
                <a:spcPct val="100000"/>
              </a:lnSpc>
              <a:spcBef>
                <a:spcPts val="600"/>
              </a:spcBef>
              <a:defRPr sz="1400">
                <a:solidFill>
                  <a:srgbClr val="807E78"/>
                </a:solidFill>
                <a:latin typeface="Aktiv Grotesk Light"/>
                <a:ea typeface="Aktiv Grotesk Light"/>
                <a:cs typeface="Aktiv Grotesk Light"/>
                <a:sym typeface="Aktiv Grotesk Light"/>
              </a:defRPr>
            </a:pPr>
            <a:r>
              <a:rPr sz="770" b="1">
                <a:solidFill>
                  <a:schemeClr val="tx1"/>
                </a:solidFill>
                <a:latin typeface="Verdana" panose="020B0604030504040204" pitchFamily="34" charset="0"/>
                <a:ea typeface="Verdana" panose="020B0604030504040204" pitchFamily="34" charset="0"/>
                <a:cs typeface="Verdana" panose="020B0604030504040204" pitchFamily="34" charset="0"/>
                <a:sym typeface="Aktiv Grotesk Medium"/>
              </a:rPr>
              <a:t>Lear Proprietary and Confidential:</a:t>
            </a:r>
            <a:r>
              <a:rPr sz="770" b="1">
                <a:solidFill>
                  <a:schemeClr val="tx1"/>
                </a:solidFill>
                <a:latin typeface="Verdana" panose="020B0604030504040204" pitchFamily="34" charset="0"/>
                <a:ea typeface="Verdana" panose="020B0604030504040204" pitchFamily="34" charset="0"/>
                <a:cs typeface="Verdana" panose="020B0604030504040204" pitchFamily="34" charset="0"/>
              </a:rPr>
              <a:t> </a:t>
            </a:r>
            <a:r>
              <a:rPr sz="770">
                <a:solidFill>
                  <a:schemeClr val="tx1"/>
                </a:solidFill>
                <a:latin typeface="Verdana" panose="020B0604030504040204" pitchFamily="34" charset="0"/>
                <a:ea typeface="Verdana" panose="020B0604030504040204" pitchFamily="34" charset="0"/>
                <a:cs typeface="Verdana" panose="020B0604030504040204" pitchFamily="34" charset="0"/>
              </a:rPr>
              <a:t>The information contained herein is the exclusive property of Lear Corporation. This dat</a:t>
            </a:r>
            <a:r>
              <a:rPr lang="en-US" sz="770">
                <a:solidFill>
                  <a:schemeClr val="tx1"/>
                </a:solidFill>
                <a:latin typeface="Verdana" panose="020B0604030504040204" pitchFamily="34" charset="0"/>
                <a:ea typeface="Verdana" panose="020B0604030504040204" pitchFamily="34" charset="0"/>
                <a:cs typeface="Verdana" panose="020B0604030504040204" pitchFamily="34" charset="0"/>
              </a:rPr>
              <a:t>a</a:t>
            </a:r>
            <a:r>
              <a:rPr sz="770">
                <a:solidFill>
                  <a:schemeClr val="tx1"/>
                </a:solidFill>
                <a:latin typeface="Verdana" panose="020B0604030504040204" pitchFamily="34" charset="0"/>
                <a:ea typeface="Verdana" panose="020B0604030504040204" pitchFamily="34" charset="0"/>
                <a:cs typeface="Verdana" panose="020B0604030504040204" pitchFamily="34" charset="0"/>
              </a:rPr>
              <a:t> shall not be disseminated or republished without the prior written consent of Lear Corporation. </a:t>
            </a:r>
          </a:p>
        </p:txBody>
      </p:sp>
      <p:sp>
        <p:nvSpPr>
          <p:cNvPr id="22" name="Slide Number">
            <a:extLst>
              <a:ext uri="{FF2B5EF4-FFF2-40B4-BE49-F238E27FC236}">
                <a16:creationId xmlns:a16="http://schemas.microsoft.com/office/drawing/2014/main" id="{E9375B45-FFB0-F446-BED2-B8DE52004EEF}"/>
              </a:ext>
            </a:extLst>
          </p:cNvPr>
          <p:cNvSpPr txBox="1">
            <a:spLocks noGrp="1"/>
          </p:cNvSpPr>
          <p:nvPr>
            <p:ph type="sldNum" sz="quarter" idx="2"/>
          </p:nvPr>
        </p:nvSpPr>
        <p:spPr>
          <a:xfrm>
            <a:off x="11812896" y="6513645"/>
            <a:ext cx="322204" cy="256480"/>
          </a:xfrm>
          <a:prstGeom prst="rect">
            <a:avLst/>
          </a:prstGeom>
          <a:ln w="12700">
            <a:miter lim="400000"/>
          </a:ln>
        </p:spPr>
        <p:txBody>
          <a:bodyPr wrap="none" lIns="50800" tIns="50800" rIns="50800" bIns="50800" anchor="b">
            <a:spAutoFit/>
          </a:bodyPr>
          <a:lstStyle>
            <a:defPPr marL="0" marR="0" indent="0" algn="l" defTabSz="457177"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92097" rtl="0" fontAlgn="auto" latinLnBrk="0" hangingPunct="0">
              <a:lnSpc>
                <a:spcPct val="100000"/>
              </a:lnSpc>
              <a:spcBef>
                <a:spcPts val="0"/>
              </a:spcBef>
              <a:spcAft>
                <a:spcPts val="0"/>
              </a:spcAft>
              <a:buClrTx/>
              <a:buSzTx/>
              <a:buFontTx/>
              <a:buNone/>
              <a:tabLst/>
              <a:defRPr kumimoji="0" sz="10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cs typeface="Verdana" panose="020B0604030504040204" pitchFamily="34" charset="0"/>
                <a:sym typeface="Aktiv Grotesk Ex Bold"/>
              </a:defRPr>
            </a:lvl1pPr>
            <a:lvl2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08" rtl="0" fontAlgn="auto" latinLnBrk="0" hangingPunct="0">
              <a:lnSpc>
                <a:spcPct val="90000"/>
              </a:lnSpc>
              <a:spcBef>
                <a:spcPts val="2251"/>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mtClean="0"/>
              <a:pPr/>
              <a:t>‹#›</a:t>
            </a:fld>
            <a:endParaRPr lang="en-US"/>
          </a:p>
        </p:txBody>
      </p:sp>
      <p:pic>
        <p:nvPicPr>
          <p:cNvPr id="23" name="Picture 22" descr="Shape&#10;&#10;Description automatically generated with low confidence">
            <a:extLst>
              <a:ext uri="{FF2B5EF4-FFF2-40B4-BE49-F238E27FC236}">
                <a16:creationId xmlns:a16="http://schemas.microsoft.com/office/drawing/2014/main" id="{0F1978EB-5156-124E-9B55-D0049A6CE5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964" y="6536043"/>
            <a:ext cx="215754" cy="194054"/>
          </a:xfrm>
          <a:prstGeom prst="rect">
            <a:avLst/>
          </a:prstGeom>
        </p:spPr>
      </p:pic>
    </p:spTree>
    <p:extLst>
      <p:ext uri="{BB962C8B-B14F-4D97-AF65-F5344CB8AC3E}">
        <p14:creationId xmlns:p14="http://schemas.microsoft.com/office/powerpoint/2010/main" val="162926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Journey / ESG Section">
    <p:bg>
      <p:bgPr>
        <a:solidFill>
          <a:schemeClr val="bg1"/>
        </a:solidFill>
        <a:effectLst/>
      </p:bgPr>
    </p:bg>
    <p:spTree>
      <p:nvGrpSpPr>
        <p:cNvPr id="1" name=""/>
        <p:cNvGrpSpPr/>
        <p:nvPr/>
      </p:nvGrpSpPr>
      <p:grpSpPr>
        <a:xfrm>
          <a:off x="0" y="0"/>
          <a:ext cx="0" cy="0"/>
          <a:chOff x="0" y="0"/>
          <a:chExt cx="0" cy="0"/>
        </a:xfrm>
      </p:grpSpPr>
      <p:pic>
        <p:nvPicPr>
          <p:cNvPr id="7" name="Picture 6" descr="A view of water and a mountain in the background&#10;&#10;Description automatically generated">
            <a:extLst>
              <a:ext uri="{FF2B5EF4-FFF2-40B4-BE49-F238E27FC236}">
                <a16:creationId xmlns:a16="http://schemas.microsoft.com/office/drawing/2014/main" id="{DA6F9FC5-A4F7-6F4F-94E7-B9BD7991976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6700" y="257468"/>
            <a:ext cx="5177388" cy="6185916"/>
          </a:xfrm>
          <a:prstGeom prst="rect">
            <a:avLst/>
          </a:prstGeom>
        </p:spPr>
      </p:pic>
      <p:sp>
        <p:nvSpPr>
          <p:cNvPr id="94" name="Rectangle"/>
          <p:cNvSpPr/>
          <p:nvPr/>
        </p:nvSpPr>
        <p:spPr>
          <a:xfrm>
            <a:off x="5253337" y="1"/>
            <a:ext cx="6938663" cy="6858000"/>
          </a:xfrm>
          <a:prstGeom prst="rect">
            <a:avLst/>
          </a:prstGeom>
          <a:solidFill>
            <a:schemeClr val="tx2"/>
          </a:solidFill>
          <a:ln w="12700">
            <a:miter lim="400000"/>
          </a:ln>
        </p:spPr>
        <p:txBody>
          <a:bodyPr lIns="25400" tIns="25400" rIns="25400" bIns="25400" anchor="ctr"/>
          <a:lstStyle/>
          <a:p>
            <a:pPr algn="ctr" defTabSz="412746">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Verdana" panose="020B0604030504040204" pitchFamily="34" charset="0"/>
              <a:ea typeface="Verdana" panose="020B0604030504040204" pitchFamily="34" charset="0"/>
              <a:cs typeface="Verdana" panose="020B0604030504040204" pitchFamily="34" charset="0"/>
            </a:endParaRPr>
          </a:p>
        </p:txBody>
      </p:sp>
      <p:sp>
        <p:nvSpPr>
          <p:cNvPr id="8" name="Seating">
            <a:extLst>
              <a:ext uri="{FF2B5EF4-FFF2-40B4-BE49-F238E27FC236}">
                <a16:creationId xmlns:a16="http://schemas.microsoft.com/office/drawing/2014/main" id="{377B8F32-DDC9-D54F-93BB-3E5EACA20D75}"/>
              </a:ext>
            </a:extLst>
          </p:cNvPr>
          <p:cNvSpPr txBox="1">
            <a:spLocks noGrp="1"/>
          </p:cNvSpPr>
          <p:nvPr>
            <p:ph type="body" sz="quarter" idx="15" hasCustomPrompt="1"/>
          </p:nvPr>
        </p:nvSpPr>
        <p:spPr>
          <a:xfrm>
            <a:off x="6003232" y="2318989"/>
            <a:ext cx="5177387" cy="2015936"/>
          </a:xfrm>
          <a:prstGeom prst="rect">
            <a:avLst/>
          </a:prstGeom>
        </p:spPr>
        <p:txBody>
          <a:bodyPr wrap="square" anchor="ctr">
            <a:spAutoFit/>
          </a:bodyPr>
          <a:lstStyle>
            <a:lvl1pPr marL="0" indent="0" defTabSz="228597">
              <a:lnSpc>
                <a:spcPct val="100000"/>
              </a:lnSpc>
              <a:spcBef>
                <a:spcPts val="600"/>
              </a:spcBef>
              <a:buNone/>
              <a:defRPr sz="6000" b="0" spc="-150">
                <a:solidFill>
                  <a:srgbClr val="FFFFFF"/>
                </a:solidFill>
                <a:latin typeface="Verdana" panose="020B0604030504040204" pitchFamily="34" charset="0"/>
                <a:ea typeface="Verdana" panose="020B0604030504040204" pitchFamily="34" charset="0"/>
                <a:cs typeface="Verdana" panose="020B0604030504040204" pitchFamily="34" charset="0"/>
                <a:sym typeface="Aktiv Grotesk Ex Light"/>
              </a:defRPr>
            </a:lvl1pPr>
          </a:lstStyle>
          <a:p>
            <a:r>
              <a:rPr lang="en-US"/>
              <a:t>Section</a:t>
            </a:r>
          </a:p>
          <a:p>
            <a:r>
              <a:rPr lang="en-US"/>
              <a:t>Name</a:t>
            </a:r>
            <a:endParaRPr/>
          </a:p>
        </p:txBody>
      </p:sp>
      <p:pic>
        <p:nvPicPr>
          <p:cNvPr id="11" name="Picture 10" descr="A close up of a logo&#10;&#10;Description automatically generated">
            <a:extLst>
              <a:ext uri="{FF2B5EF4-FFF2-40B4-BE49-F238E27FC236}">
                <a16:creationId xmlns:a16="http://schemas.microsoft.com/office/drawing/2014/main" id="{459B3976-3B4E-7F48-A53D-9D8A43713C7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595792"/>
            <a:ext cx="1024482" cy="803161"/>
          </a:xfrm>
          <a:prstGeom prst="rect">
            <a:avLst/>
          </a:prstGeom>
        </p:spPr>
      </p:pic>
    </p:spTree>
    <p:extLst>
      <p:ext uri="{BB962C8B-B14F-4D97-AF65-F5344CB8AC3E}">
        <p14:creationId xmlns:p14="http://schemas.microsoft.com/office/powerpoint/2010/main" val="226634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81051" y="1203610"/>
            <a:ext cx="10515600" cy="4351338"/>
          </a:xfrm>
          <a:prstGeom prst="rect">
            <a:avLst/>
          </a:prstGeom>
        </p:spPr>
        <p:txBody>
          <a:bodyPr vert="horz" lIns="91440" tIns="45720" rIns="91440" bIns="45720" rtlCol="0">
            <a:no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28F7E835-EF62-2545-ACA4-5BF1ED07A6DE}"/>
              </a:ext>
            </a:extLst>
          </p:cNvPr>
          <p:cNvPicPr>
            <a:picLocks noChangeAspect="1"/>
          </p:cNvPicPr>
          <p:nvPr userDrawn="1"/>
        </p:nvPicPr>
        <p:blipFill>
          <a:blip r:embed="rId31" cstate="email">
            <a:extLst>
              <a:ext uri="{28A0092B-C50C-407E-A947-70E740481C1C}">
                <a14:useLocalDpi xmlns:a14="http://schemas.microsoft.com/office/drawing/2010/main"/>
              </a:ext>
            </a:extLst>
          </a:blip>
          <a:stretch>
            <a:fillRect/>
          </a:stretch>
        </p:blipFill>
        <p:spPr>
          <a:xfrm>
            <a:off x="4296166" y="2536968"/>
            <a:ext cx="3599665" cy="1142104"/>
          </a:xfrm>
          <a:prstGeom prst="rect">
            <a:avLst/>
          </a:prstGeom>
        </p:spPr>
      </p:pic>
      <p:sp>
        <p:nvSpPr>
          <p:cNvPr id="9" name="TextBox 8">
            <a:extLst>
              <a:ext uri="{FF2B5EF4-FFF2-40B4-BE49-F238E27FC236}">
                <a16:creationId xmlns:a16="http://schemas.microsoft.com/office/drawing/2014/main" id="{BF16E61E-A46D-AF47-BB67-BAD942C4B7DD}"/>
              </a:ext>
            </a:extLst>
          </p:cNvPr>
          <p:cNvSpPr txBox="1"/>
          <p:nvPr userDrawn="1"/>
        </p:nvSpPr>
        <p:spPr>
          <a:xfrm>
            <a:off x="2796217" y="3462598"/>
            <a:ext cx="6165149" cy="9566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
                <a:schemeClr val="accent1"/>
              </a:buClr>
              <a:buSzTx/>
              <a:buFont typeface="Arial" panose="020B0604020202020204" pitchFamily="34" charset="0"/>
              <a:buNone/>
              <a:tabLst/>
            </a:pPr>
            <a:r>
              <a:rPr kumimoji="0" lang="en-US" sz="20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cs typeface="Verdana" panose="020B0604030504040204" pitchFamily="34" charset="0"/>
                <a:sym typeface="Helvetica Neue"/>
              </a:rPr>
              <a:t>PPT Corporate Template – Do not use this slide</a:t>
            </a:r>
          </a:p>
        </p:txBody>
      </p:sp>
    </p:spTree>
    <p:extLst>
      <p:ext uri="{BB962C8B-B14F-4D97-AF65-F5344CB8AC3E}">
        <p14:creationId xmlns:p14="http://schemas.microsoft.com/office/powerpoint/2010/main" val="3456343064"/>
      </p:ext>
    </p:extLst>
  </p:cSld>
  <p:clrMap bg1="lt1" tx1="dk1" bg2="lt2" tx2="dk2" accent1="accent1" accent2="accent2" accent3="accent3" accent4="accent4" accent5="accent5" accent6="accent6" hlink="hlink" folHlink="folHlink"/>
  <p:sldLayoutIdLst>
    <p:sldLayoutId id="2147483788" r:id="rId1"/>
    <p:sldLayoutId id="2147483672" r:id="rId2"/>
    <p:sldLayoutId id="2147483673" r:id="rId3"/>
    <p:sldLayoutId id="2147483674" r:id="rId4"/>
    <p:sldLayoutId id="2147483675" r:id="rId5"/>
    <p:sldLayoutId id="2147483676" r:id="rId6"/>
    <p:sldLayoutId id="2147483677" r:id="rId7"/>
    <p:sldLayoutId id="2147483678" r:id="rId8"/>
    <p:sldLayoutId id="2147483789" r:id="rId9"/>
    <p:sldLayoutId id="2147483697" r:id="rId10"/>
    <p:sldLayoutId id="2147483698" r:id="rId11"/>
    <p:sldLayoutId id="2147483701" r:id="rId12"/>
    <p:sldLayoutId id="2147483699" r:id="rId13"/>
    <p:sldLayoutId id="2147483700" r:id="rId14"/>
    <p:sldLayoutId id="2147483718"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90" r:id="rId28"/>
    <p:sldLayoutId id="2147483736"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218" rtl="0" eaLnBrk="1" latinLnBrk="0" hangingPunct="1">
        <a:lnSpc>
          <a:spcPct val="90000"/>
        </a:lnSpc>
        <a:spcBef>
          <a:spcPct val="0"/>
        </a:spcBef>
        <a:buClr>
          <a:schemeClr val="accent1"/>
        </a:buClr>
        <a:buNone/>
        <a:defRPr lang="en-US" sz="3000" b="1" kern="1200" dirty="0">
          <a:solidFill>
            <a:schemeClr val="accent1"/>
          </a:solidFill>
          <a:latin typeface="Arial" panose="020B0604020202020204" pitchFamily="34" charset="0"/>
          <a:ea typeface="ＭＳ Ｐゴシック" pitchFamily="34" charset="-128"/>
          <a:cs typeface="Arial" panose="020B0604020202020204" pitchFamily="34" charset="0"/>
        </a:defRPr>
      </a:lvl1pPr>
    </p:titleStyle>
    <p:bodyStyle>
      <a:lvl1pPr marL="228557" indent="-228557" algn="l" defTabSz="914218" rtl="0" eaLnBrk="1" latinLnBrk="0" hangingPunct="1">
        <a:lnSpc>
          <a:spcPct val="90000"/>
        </a:lnSpc>
        <a:spcBef>
          <a:spcPts val="1000"/>
        </a:spcBef>
        <a:buClr>
          <a:schemeClr val="accent1"/>
        </a:buClr>
        <a:buFont typeface="Arial" panose="020B0604020202020204" pitchFamily="34" charset="0"/>
        <a:buChar char="•"/>
        <a:defRPr sz="1400" b="0" i="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670" indent="-228557" algn="l" defTabSz="914218" rtl="0" eaLnBrk="1" latinLnBrk="0" hangingPunct="1">
        <a:lnSpc>
          <a:spcPct val="90000"/>
        </a:lnSpc>
        <a:spcBef>
          <a:spcPts val="500"/>
        </a:spcBef>
        <a:buClr>
          <a:schemeClr val="accent1"/>
        </a:buClr>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99967" indent="-285750" algn="l" defTabSz="914218" rtl="0" eaLnBrk="1" latinLnBrk="0" hangingPunct="1">
        <a:lnSpc>
          <a:spcPct val="90000"/>
        </a:lnSpc>
        <a:spcBef>
          <a:spcPts val="500"/>
        </a:spcBef>
        <a:buClr>
          <a:schemeClr val="accent1"/>
        </a:buClr>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599880" indent="-228557" algn="l" defTabSz="914218" rtl="0" eaLnBrk="1" latinLnBrk="0" hangingPunct="1">
        <a:lnSpc>
          <a:spcPct val="90000"/>
        </a:lnSpc>
        <a:spcBef>
          <a:spcPts val="500"/>
        </a:spcBef>
        <a:buClr>
          <a:schemeClr val="accent1"/>
        </a:buClr>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6987" indent="-228557" algn="l" defTabSz="914218" rtl="0" eaLnBrk="1" latinLnBrk="0" hangingPunct="1">
        <a:lnSpc>
          <a:spcPct val="90000"/>
        </a:lnSpc>
        <a:spcBef>
          <a:spcPts val="500"/>
        </a:spcBef>
        <a:buClr>
          <a:schemeClr val="accent1"/>
        </a:buClr>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098" indent="-228557" algn="l" defTabSz="9142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8" indent="-228557" algn="l" defTabSz="9142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7" indent="-228557" algn="l" defTabSz="9142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30" indent="-228557" algn="l" defTabSz="9142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8" rtl="0" eaLnBrk="1" latinLnBrk="0" hangingPunct="1">
        <a:defRPr sz="1800" kern="1200">
          <a:solidFill>
            <a:schemeClr val="tx1"/>
          </a:solidFill>
          <a:latin typeface="+mn-lt"/>
          <a:ea typeface="+mn-ea"/>
          <a:cs typeface="+mn-cs"/>
        </a:defRPr>
      </a:lvl1pPr>
      <a:lvl2pPr marL="457107" algn="l" defTabSz="914218" rtl="0" eaLnBrk="1" latinLnBrk="0" hangingPunct="1">
        <a:defRPr sz="1800" kern="1200">
          <a:solidFill>
            <a:schemeClr val="tx1"/>
          </a:solidFill>
          <a:latin typeface="+mn-lt"/>
          <a:ea typeface="+mn-ea"/>
          <a:cs typeface="+mn-cs"/>
        </a:defRPr>
      </a:lvl2pPr>
      <a:lvl3pPr marL="914218" algn="l" defTabSz="914218" rtl="0" eaLnBrk="1" latinLnBrk="0" hangingPunct="1">
        <a:defRPr sz="1800" kern="1200">
          <a:solidFill>
            <a:schemeClr val="tx1"/>
          </a:solidFill>
          <a:latin typeface="+mn-lt"/>
          <a:ea typeface="+mn-ea"/>
          <a:cs typeface="+mn-cs"/>
        </a:defRPr>
      </a:lvl3pPr>
      <a:lvl4pPr marL="1371328" algn="l" defTabSz="914218" rtl="0" eaLnBrk="1" latinLnBrk="0" hangingPunct="1">
        <a:defRPr sz="1800" kern="1200">
          <a:solidFill>
            <a:schemeClr val="tx1"/>
          </a:solidFill>
          <a:latin typeface="+mn-lt"/>
          <a:ea typeface="+mn-ea"/>
          <a:cs typeface="+mn-cs"/>
        </a:defRPr>
      </a:lvl4pPr>
      <a:lvl5pPr marL="1828437" algn="l" defTabSz="914218" rtl="0" eaLnBrk="1" latinLnBrk="0" hangingPunct="1">
        <a:defRPr sz="1800" kern="1200">
          <a:solidFill>
            <a:schemeClr val="tx1"/>
          </a:solidFill>
          <a:latin typeface="+mn-lt"/>
          <a:ea typeface="+mn-ea"/>
          <a:cs typeface="+mn-cs"/>
        </a:defRPr>
      </a:lvl5pPr>
      <a:lvl6pPr marL="2285550" algn="l" defTabSz="914218" rtl="0" eaLnBrk="1" latinLnBrk="0" hangingPunct="1">
        <a:defRPr sz="1800" kern="1200">
          <a:solidFill>
            <a:schemeClr val="tx1"/>
          </a:solidFill>
          <a:latin typeface="+mn-lt"/>
          <a:ea typeface="+mn-ea"/>
          <a:cs typeface="+mn-cs"/>
        </a:defRPr>
      </a:lvl6pPr>
      <a:lvl7pPr marL="2742654" algn="l" defTabSz="914218" rtl="0" eaLnBrk="1" latinLnBrk="0" hangingPunct="1">
        <a:defRPr sz="1800" kern="1200">
          <a:solidFill>
            <a:schemeClr val="tx1"/>
          </a:solidFill>
          <a:latin typeface="+mn-lt"/>
          <a:ea typeface="+mn-ea"/>
          <a:cs typeface="+mn-cs"/>
        </a:defRPr>
      </a:lvl7pPr>
      <a:lvl8pPr marL="3199760" algn="l" defTabSz="914218" rtl="0" eaLnBrk="1" latinLnBrk="0" hangingPunct="1">
        <a:defRPr sz="1800" kern="1200">
          <a:solidFill>
            <a:schemeClr val="tx1"/>
          </a:solidFill>
          <a:latin typeface="+mn-lt"/>
          <a:ea typeface="+mn-ea"/>
          <a:cs typeface="+mn-cs"/>
        </a:defRPr>
      </a:lvl8pPr>
      <a:lvl9pPr marL="3656867" algn="l" defTabSz="9142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www.lear.com/"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134A77-18C5-F243-910C-AB265B00CA55}"/>
              </a:ext>
            </a:extLst>
          </p:cNvPr>
          <p:cNvSpPr>
            <a:spLocks noGrp="1"/>
          </p:cNvSpPr>
          <p:nvPr>
            <p:ph type="body" sz="quarter" idx="15"/>
          </p:nvPr>
        </p:nvSpPr>
        <p:spPr>
          <a:xfrm>
            <a:off x="670214" y="2015552"/>
            <a:ext cx="11013786" cy="1938992"/>
          </a:xfrm>
        </p:spPr>
        <p:txBody>
          <a:bodyPr/>
          <a:lstStyle/>
          <a:p>
            <a:r>
              <a:rPr lang="en-US" spc="-35" dirty="0"/>
              <a:t>Lear L</a:t>
            </a:r>
            <a:r>
              <a:rPr lang="en-US" spc="35" dirty="0"/>
              <a:t>ogistics</a:t>
            </a:r>
            <a:r>
              <a:rPr lang="en-US" spc="-505" dirty="0"/>
              <a:t> </a:t>
            </a:r>
            <a:r>
              <a:rPr lang="en-US" spc="15" dirty="0"/>
              <a:t>Requirements </a:t>
            </a:r>
            <a:endParaRPr lang="en-US" spc="0" dirty="0"/>
          </a:p>
        </p:txBody>
      </p:sp>
      <p:sp>
        <p:nvSpPr>
          <p:cNvPr id="10" name="Text Placeholder 9">
            <a:extLst>
              <a:ext uri="{FF2B5EF4-FFF2-40B4-BE49-F238E27FC236}">
                <a16:creationId xmlns:a16="http://schemas.microsoft.com/office/drawing/2014/main" id="{6C3D3CF5-B0F0-EC47-A463-2933C26D7E37}"/>
              </a:ext>
            </a:extLst>
          </p:cNvPr>
          <p:cNvSpPr>
            <a:spLocks noGrp="1"/>
          </p:cNvSpPr>
          <p:nvPr>
            <p:ph type="body" sz="quarter" idx="18"/>
          </p:nvPr>
        </p:nvSpPr>
        <p:spPr/>
        <p:txBody>
          <a:bodyPr/>
          <a:lstStyle/>
          <a:p>
            <a:r>
              <a:rPr lang="en-US" dirty="0"/>
              <a:t>North America</a:t>
            </a:r>
          </a:p>
        </p:txBody>
      </p:sp>
    </p:spTree>
    <p:extLst>
      <p:ext uri="{BB962C8B-B14F-4D97-AF65-F5344CB8AC3E}">
        <p14:creationId xmlns:p14="http://schemas.microsoft.com/office/powerpoint/2010/main" val="269503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4157" y="532692"/>
            <a:ext cx="10515600" cy="1015663"/>
          </a:xfrm>
        </p:spPr>
        <p:txBody>
          <a:bodyPr/>
          <a:lstStyle/>
          <a:p>
            <a:r>
              <a:rPr lang="en-US" dirty="0"/>
              <a:t>Required Shipping Documents - VGM  (Ocean Carriers)</a:t>
            </a:r>
          </a:p>
        </p:txBody>
      </p:sp>
      <p:sp>
        <p:nvSpPr>
          <p:cNvPr id="7" name="Text Placeholder 6">
            <a:extLst>
              <a:ext uri="{FF2B5EF4-FFF2-40B4-BE49-F238E27FC236}">
                <a16:creationId xmlns:a16="http://schemas.microsoft.com/office/drawing/2014/main" id="{809C0DCA-DF58-B945-9654-504E2D6D4E09}"/>
              </a:ext>
            </a:extLst>
          </p:cNvPr>
          <p:cNvSpPr>
            <a:spLocks noGrp="1"/>
          </p:cNvSpPr>
          <p:nvPr>
            <p:ph type="body" sz="quarter" idx="16"/>
          </p:nvPr>
        </p:nvSpPr>
        <p:spPr>
          <a:xfrm>
            <a:off x="594157" y="1611389"/>
            <a:ext cx="10515600" cy="4438429"/>
          </a:xfrm>
        </p:spPr>
        <p:txBody>
          <a:bodyPr/>
          <a:lstStyle/>
          <a:p>
            <a:pPr marL="0" indent="0">
              <a:buNone/>
            </a:pPr>
            <a:r>
              <a:rPr lang="en-US" b="1" dirty="0"/>
              <a:t>SOLAS (Safety of Life at Sea)</a:t>
            </a:r>
          </a:p>
          <a:p>
            <a:endParaRPr lang="en-US" dirty="0"/>
          </a:p>
          <a:p>
            <a:r>
              <a:rPr lang="en-US" dirty="0"/>
              <a:t>SOLAS requirements provide that every shipper must submit  an accurate Verified Gross Mass (VGM) of each ocean container  to the carrier in advance of the stow planning process</a:t>
            </a:r>
          </a:p>
          <a:p>
            <a:r>
              <a:rPr lang="en-US" dirty="0"/>
              <a:t>Carriers must use the VGM in vessel load planning, and  together with the terminal operator, to ensure that any  container that does not have a VGM is not loaded on board a  vessel</a:t>
            </a:r>
          </a:p>
          <a:p>
            <a:r>
              <a:rPr lang="en-US" dirty="0"/>
              <a:t>Terminal operators will also perform random weight checks to  confirm accuracy of the VGM weight declared by the shipper,  and inaccurate weight submissions will subject the shipper to  monetary penalties</a:t>
            </a:r>
          </a:p>
          <a:p>
            <a:r>
              <a:rPr lang="en-US" dirty="0"/>
              <a:t>Lear will only accept VGMs calculated pursuant to Method 2,  which requires the shipper to weigh each individual item, the  packing materials, and add the ocean container tare weight to  arrive at the VGM provided on the certification document.</a:t>
            </a:r>
          </a:p>
          <a:p>
            <a:r>
              <a:rPr lang="en-US" dirty="0"/>
              <a:t>Details can be found on Lear’s Supplier Portal, under  Supplier Web Guides at www.lear.com.  Suppliers not in  compliance with this new IMO regulation will be responsible  for any costs or expenses arising out of shipping delays,  premium freight costs, and port charges resulting from non-  compliant VGM shipments.</a:t>
            </a:r>
          </a:p>
          <a:p>
            <a:endParaRPr lang="en-US" b="1" u="sng" dirty="0"/>
          </a:p>
          <a:p>
            <a:endParaRPr lang="en-US" dirty="0"/>
          </a:p>
        </p:txBody>
      </p:sp>
    </p:spTree>
    <p:extLst>
      <p:ext uri="{BB962C8B-B14F-4D97-AF65-F5344CB8AC3E}">
        <p14:creationId xmlns:p14="http://schemas.microsoft.com/office/powerpoint/2010/main" val="134559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4157" y="532692"/>
            <a:ext cx="10515600" cy="1015663"/>
          </a:xfrm>
        </p:spPr>
        <p:txBody>
          <a:bodyPr/>
          <a:lstStyle/>
          <a:p>
            <a:r>
              <a:rPr lang="en-US" dirty="0"/>
              <a:t>Required Shipping Documents - VGM  (Ocean Carriers)</a:t>
            </a:r>
          </a:p>
        </p:txBody>
      </p:sp>
      <p:sp>
        <p:nvSpPr>
          <p:cNvPr id="6" name="object 3">
            <a:extLst>
              <a:ext uri="{FF2B5EF4-FFF2-40B4-BE49-F238E27FC236}">
                <a16:creationId xmlns:a16="http://schemas.microsoft.com/office/drawing/2014/main" id="{086DA154-905D-4424-9A5C-391F0D77ED6C}"/>
              </a:ext>
            </a:extLst>
          </p:cNvPr>
          <p:cNvSpPr/>
          <p:nvPr/>
        </p:nvSpPr>
        <p:spPr>
          <a:xfrm>
            <a:off x="2984551" y="1536900"/>
            <a:ext cx="5734811" cy="478840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7606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4157" y="532692"/>
            <a:ext cx="10515600" cy="553998"/>
          </a:xfrm>
        </p:spPr>
        <p:txBody>
          <a:bodyPr/>
          <a:lstStyle/>
          <a:p>
            <a:r>
              <a:rPr lang="en-US" dirty="0"/>
              <a:t>Global Supplier Compliance / Routing Info</a:t>
            </a:r>
          </a:p>
        </p:txBody>
      </p:sp>
      <p:sp>
        <p:nvSpPr>
          <p:cNvPr id="7" name="Text Placeholder 6">
            <a:extLst>
              <a:ext uri="{FF2B5EF4-FFF2-40B4-BE49-F238E27FC236}">
                <a16:creationId xmlns:a16="http://schemas.microsoft.com/office/drawing/2014/main" id="{809C0DCA-DF58-B945-9654-504E2D6D4E09}"/>
              </a:ext>
            </a:extLst>
          </p:cNvPr>
          <p:cNvSpPr>
            <a:spLocks noGrp="1"/>
          </p:cNvSpPr>
          <p:nvPr>
            <p:ph type="body" sz="quarter" idx="16"/>
          </p:nvPr>
        </p:nvSpPr>
        <p:spPr>
          <a:xfrm>
            <a:off x="594157" y="1611389"/>
            <a:ext cx="10515600" cy="4438429"/>
          </a:xfrm>
        </p:spPr>
        <p:txBody>
          <a:bodyPr/>
          <a:lstStyle/>
          <a:p>
            <a:endParaRPr lang="en-US" dirty="0"/>
          </a:p>
          <a:p>
            <a:r>
              <a:rPr lang="en-US" dirty="0"/>
              <a:t>Global Logistics’ supplier routing instructions must be followed</a:t>
            </a:r>
          </a:p>
          <a:p>
            <a:pPr lvl="1"/>
            <a:r>
              <a:rPr lang="en-US" dirty="0"/>
              <a:t>Instructions identify standard carrier, shipment day, shipment mode, detailed</a:t>
            </a:r>
          </a:p>
          <a:p>
            <a:pPr lvl="1"/>
            <a:r>
              <a:rPr lang="en-US" dirty="0"/>
              <a:t>shipping requirements, etc.</a:t>
            </a:r>
          </a:p>
          <a:p>
            <a:pPr lvl="1"/>
            <a:r>
              <a:rPr lang="en-US" dirty="0"/>
              <a:t>Upon receipt, instructions must be reviewed, signed, and returned</a:t>
            </a:r>
          </a:p>
          <a:p>
            <a:pPr lvl="1"/>
            <a:r>
              <a:rPr lang="en-US" dirty="0"/>
              <a:t>If necessary, contact respective Lear plant for expedited shipping instructions  (Premium Transportation Authorization # required)</a:t>
            </a:r>
          </a:p>
          <a:p>
            <a:endParaRPr lang="en-US" dirty="0"/>
          </a:p>
          <a:p>
            <a:r>
              <a:rPr lang="en-US" dirty="0"/>
              <a:t>Contact information:</a:t>
            </a:r>
          </a:p>
          <a:p>
            <a:pPr lvl="1"/>
            <a:r>
              <a:rPr lang="en-US" dirty="0"/>
              <a:t>Lear Transportation Operations</a:t>
            </a:r>
          </a:p>
          <a:p>
            <a:pPr lvl="1"/>
            <a:r>
              <a:rPr lang="en-US" dirty="0"/>
              <a:t>Luis Perez (lperez04@lear.com / 915-787-7679)</a:t>
            </a:r>
          </a:p>
          <a:p>
            <a:pPr lvl="1"/>
            <a:r>
              <a:rPr lang="en-US" dirty="0"/>
              <a:t>Tony Vega (Avega@lear.com / 915-787-7752)</a:t>
            </a:r>
          </a:p>
          <a:p>
            <a:endParaRPr lang="en-US" b="1" u="sng" dirty="0"/>
          </a:p>
          <a:p>
            <a:endParaRPr lang="en-US" dirty="0"/>
          </a:p>
        </p:txBody>
      </p:sp>
    </p:spTree>
    <p:extLst>
      <p:ext uri="{BB962C8B-B14F-4D97-AF65-F5344CB8AC3E}">
        <p14:creationId xmlns:p14="http://schemas.microsoft.com/office/powerpoint/2010/main" val="79363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4157" y="532692"/>
            <a:ext cx="10515600" cy="553998"/>
          </a:xfrm>
        </p:spPr>
        <p:txBody>
          <a:bodyPr/>
          <a:lstStyle/>
          <a:p>
            <a:r>
              <a:rPr lang="en-US" dirty="0"/>
              <a:t>NA Supplier Routing Instructions - Example</a:t>
            </a:r>
          </a:p>
        </p:txBody>
      </p:sp>
      <p:sp>
        <p:nvSpPr>
          <p:cNvPr id="7" name="Text Placeholder 6">
            <a:extLst>
              <a:ext uri="{FF2B5EF4-FFF2-40B4-BE49-F238E27FC236}">
                <a16:creationId xmlns:a16="http://schemas.microsoft.com/office/drawing/2014/main" id="{809C0DCA-DF58-B945-9654-504E2D6D4E09}"/>
              </a:ext>
            </a:extLst>
          </p:cNvPr>
          <p:cNvSpPr>
            <a:spLocks noGrp="1"/>
          </p:cNvSpPr>
          <p:nvPr>
            <p:ph type="body" sz="quarter" idx="16"/>
          </p:nvPr>
        </p:nvSpPr>
        <p:spPr>
          <a:xfrm>
            <a:off x="594157" y="1611389"/>
            <a:ext cx="10515600" cy="4438429"/>
          </a:xfrm>
        </p:spPr>
        <p:txBody>
          <a:bodyPr/>
          <a:lstStyle/>
          <a:p>
            <a:endParaRPr lang="en-US" dirty="0"/>
          </a:p>
          <a:p>
            <a:r>
              <a:rPr lang="en-US" dirty="0"/>
              <a:t>When routing changes or is implemented, supplier will  follow Agillence provided Routing Instructions.</a:t>
            </a:r>
          </a:p>
          <a:p>
            <a:pPr lvl="1"/>
            <a:r>
              <a:rPr lang="en-US" dirty="0"/>
              <a:t>Suppliers shipping outside of Routing Instructions is not allowed  (other than authorized PTA from Lear facility)</a:t>
            </a:r>
          </a:p>
          <a:p>
            <a:pPr lvl="1"/>
            <a:r>
              <a:rPr lang="en-US" dirty="0"/>
              <a:t>Note: Routing Instructions are final, and are required to signed and returned to Agillence</a:t>
            </a:r>
          </a:p>
          <a:p>
            <a:r>
              <a:rPr lang="en-US" dirty="0"/>
              <a:t>Suppliers must ship with carriers as shown on their  Routing Instructions</a:t>
            </a:r>
          </a:p>
          <a:p>
            <a:pPr lvl="1"/>
            <a:r>
              <a:rPr lang="en-US" dirty="0"/>
              <a:t>Any exceptions are required to be managed by Penske</a:t>
            </a:r>
          </a:p>
          <a:p>
            <a:r>
              <a:rPr lang="en-US" dirty="0"/>
              <a:t>Additional costs generated by missed ship-days or  window times will be suppliers’ responsibility</a:t>
            </a:r>
          </a:p>
          <a:p>
            <a:r>
              <a:rPr lang="en-US" dirty="0"/>
              <a:t>Additional costs generated by the use of incorrect transportation mode will be suppliers’ responsibility</a:t>
            </a:r>
          </a:p>
          <a:p>
            <a:endParaRPr lang="en-US" b="1" u="sng" dirty="0"/>
          </a:p>
          <a:p>
            <a:endParaRPr lang="en-US" dirty="0"/>
          </a:p>
        </p:txBody>
      </p:sp>
    </p:spTree>
    <p:extLst>
      <p:ext uri="{BB962C8B-B14F-4D97-AF65-F5344CB8AC3E}">
        <p14:creationId xmlns:p14="http://schemas.microsoft.com/office/powerpoint/2010/main" val="395854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4157" y="532692"/>
            <a:ext cx="10515600" cy="553998"/>
          </a:xfrm>
        </p:spPr>
        <p:txBody>
          <a:bodyPr/>
          <a:lstStyle/>
          <a:p>
            <a:r>
              <a:rPr lang="en-US" dirty="0"/>
              <a:t>NA Supplier Routing Instructions</a:t>
            </a:r>
          </a:p>
        </p:txBody>
      </p:sp>
      <p:grpSp>
        <p:nvGrpSpPr>
          <p:cNvPr id="6" name="object 3">
            <a:extLst>
              <a:ext uri="{FF2B5EF4-FFF2-40B4-BE49-F238E27FC236}">
                <a16:creationId xmlns:a16="http://schemas.microsoft.com/office/drawing/2014/main" id="{AB1C6C1D-DC98-4D0A-B76E-6B1E51EB30DC}"/>
              </a:ext>
            </a:extLst>
          </p:cNvPr>
          <p:cNvGrpSpPr/>
          <p:nvPr/>
        </p:nvGrpSpPr>
        <p:grpSpPr>
          <a:xfrm>
            <a:off x="2505263" y="1527248"/>
            <a:ext cx="7329805" cy="4798060"/>
            <a:chOff x="981265" y="1209865"/>
            <a:chExt cx="7329805" cy="4798060"/>
          </a:xfrm>
        </p:grpSpPr>
        <p:sp>
          <p:nvSpPr>
            <p:cNvPr id="8" name="object 4">
              <a:extLst>
                <a:ext uri="{FF2B5EF4-FFF2-40B4-BE49-F238E27FC236}">
                  <a16:creationId xmlns:a16="http://schemas.microsoft.com/office/drawing/2014/main" id="{5A550F86-C26E-4B4E-9F9C-D6E26FA94D28}"/>
                </a:ext>
              </a:extLst>
            </p:cNvPr>
            <p:cNvSpPr/>
            <p:nvPr/>
          </p:nvSpPr>
          <p:spPr>
            <a:xfrm>
              <a:off x="1031125" y="1290684"/>
              <a:ext cx="7071661" cy="4508643"/>
            </a:xfrm>
            <a:prstGeom prst="rect">
              <a:avLst/>
            </a:prstGeom>
            <a:blipFill>
              <a:blip r:embed="rId2" cstate="print"/>
              <a:stretch>
                <a:fillRect/>
              </a:stretch>
            </a:blipFill>
          </p:spPr>
          <p:txBody>
            <a:bodyPr wrap="square" lIns="0" tIns="0" rIns="0" bIns="0" rtlCol="0"/>
            <a:lstStyle/>
            <a:p>
              <a:endParaRPr/>
            </a:p>
          </p:txBody>
        </p:sp>
        <p:sp>
          <p:nvSpPr>
            <p:cNvPr id="9" name="object 5">
              <a:extLst>
                <a:ext uri="{FF2B5EF4-FFF2-40B4-BE49-F238E27FC236}">
                  <a16:creationId xmlns:a16="http://schemas.microsoft.com/office/drawing/2014/main" id="{86B60CB2-1D92-46F1-B293-9C1BDEE9A32B}"/>
                </a:ext>
              </a:extLst>
            </p:cNvPr>
            <p:cNvSpPr/>
            <p:nvPr/>
          </p:nvSpPr>
          <p:spPr>
            <a:xfrm>
              <a:off x="986027" y="1214627"/>
              <a:ext cx="7187565" cy="4788535"/>
            </a:xfrm>
            <a:custGeom>
              <a:avLst/>
              <a:gdLst/>
              <a:ahLst/>
              <a:cxnLst/>
              <a:rect l="l" t="t" r="r" b="b"/>
              <a:pathLst>
                <a:path w="7187565" h="4788535">
                  <a:moveTo>
                    <a:pt x="0" y="4788408"/>
                  </a:moveTo>
                  <a:lnTo>
                    <a:pt x="7187183" y="4788408"/>
                  </a:lnTo>
                  <a:lnTo>
                    <a:pt x="7187183" y="0"/>
                  </a:lnTo>
                  <a:lnTo>
                    <a:pt x="0" y="0"/>
                  </a:lnTo>
                  <a:lnTo>
                    <a:pt x="0" y="4788408"/>
                  </a:lnTo>
                  <a:close/>
                </a:path>
              </a:pathLst>
            </a:custGeom>
            <a:ln w="9144">
              <a:solidFill>
                <a:srgbClr val="000000"/>
              </a:solidFill>
            </a:ln>
          </p:spPr>
          <p:txBody>
            <a:bodyPr wrap="square" lIns="0" tIns="0" rIns="0" bIns="0" rtlCol="0"/>
            <a:lstStyle/>
            <a:p>
              <a:endParaRPr/>
            </a:p>
          </p:txBody>
        </p:sp>
        <p:sp>
          <p:nvSpPr>
            <p:cNvPr id="10" name="object 6">
              <a:extLst>
                <a:ext uri="{FF2B5EF4-FFF2-40B4-BE49-F238E27FC236}">
                  <a16:creationId xmlns:a16="http://schemas.microsoft.com/office/drawing/2014/main" id="{2C653DB3-0C29-4FA1-87EE-43C20B9B5D2E}"/>
                </a:ext>
              </a:extLst>
            </p:cNvPr>
            <p:cNvSpPr/>
            <p:nvPr/>
          </p:nvSpPr>
          <p:spPr>
            <a:xfrm>
              <a:off x="6934199" y="2057400"/>
              <a:ext cx="316865" cy="536575"/>
            </a:xfrm>
            <a:custGeom>
              <a:avLst/>
              <a:gdLst/>
              <a:ahLst/>
              <a:cxnLst/>
              <a:rect l="l" t="t" r="r" b="b"/>
              <a:pathLst>
                <a:path w="316865" h="536575">
                  <a:moveTo>
                    <a:pt x="43822" y="62597"/>
                  </a:moveTo>
                  <a:lnTo>
                    <a:pt x="32908" y="68960"/>
                  </a:lnTo>
                  <a:lnTo>
                    <a:pt x="305434" y="536575"/>
                  </a:lnTo>
                  <a:lnTo>
                    <a:pt x="316356" y="530225"/>
                  </a:lnTo>
                  <a:lnTo>
                    <a:pt x="43822" y="62597"/>
                  </a:lnTo>
                  <a:close/>
                </a:path>
                <a:path w="316865" h="536575">
                  <a:moveTo>
                    <a:pt x="0" y="0"/>
                  </a:moveTo>
                  <a:lnTo>
                    <a:pt x="5460" y="84962"/>
                  </a:lnTo>
                  <a:lnTo>
                    <a:pt x="32908" y="68960"/>
                  </a:lnTo>
                  <a:lnTo>
                    <a:pt x="26543" y="58038"/>
                  </a:lnTo>
                  <a:lnTo>
                    <a:pt x="37465" y="51688"/>
                  </a:lnTo>
                  <a:lnTo>
                    <a:pt x="62533" y="51688"/>
                  </a:lnTo>
                  <a:lnTo>
                    <a:pt x="71247" y="46609"/>
                  </a:lnTo>
                  <a:lnTo>
                    <a:pt x="0" y="0"/>
                  </a:lnTo>
                  <a:close/>
                </a:path>
                <a:path w="316865" h="536575">
                  <a:moveTo>
                    <a:pt x="37465" y="51688"/>
                  </a:moveTo>
                  <a:lnTo>
                    <a:pt x="26543" y="58038"/>
                  </a:lnTo>
                  <a:lnTo>
                    <a:pt x="32908" y="68960"/>
                  </a:lnTo>
                  <a:lnTo>
                    <a:pt x="43822" y="62597"/>
                  </a:lnTo>
                  <a:lnTo>
                    <a:pt x="37465" y="51688"/>
                  </a:lnTo>
                  <a:close/>
                </a:path>
                <a:path w="316865" h="536575">
                  <a:moveTo>
                    <a:pt x="62533" y="51688"/>
                  </a:moveTo>
                  <a:lnTo>
                    <a:pt x="37465" y="51688"/>
                  </a:lnTo>
                  <a:lnTo>
                    <a:pt x="43822" y="62597"/>
                  </a:lnTo>
                  <a:lnTo>
                    <a:pt x="62533" y="51688"/>
                  </a:lnTo>
                  <a:close/>
                </a:path>
              </a:pathLst>
            </a:custGeom>
            <a:solidFill>
              <a:srgbClr val="000000"/>
            </a:solidFill>
          </p:spPr>
          <p:txBody>
            <a:bodyPr wrap="square" lIns="0" tIns="0" rIns="0" bIns="0" rtlCol="0"/>
            <a:lstStyle/>
            <a:p>
              <a:endParaRPr/>
            </a:p>
          </p:txBody>
        </p:sp>
        <p:sp>
          <p:nvSpPr>
            <p:cNvPr id="11" name="object 7">
              <a:extLst>
                <a:ext uri="{FF2B5EF4-FFF2-40B4-BE49-F238E27FC236}">
                  <a16:creationId xmlns:a16="http://schemas.microsoft.com/office/drawing/2014/main" id="{3382C2EB-792B-47B2-A013-176EF10A739D}"/>
                </a:ext>
              </a:extLst>
            </p:cNvPr>
            <p:cNvSpPr/>
            <p:nvPr/>
          </p:nvSpPr>
          <p:spPr>
            <a:xfrm>
              <a:off x="6957060" y="2549652"/>
              <a:ext cx="1348740" cy="304800"/>
            </a:xfrm>
            <a:custGeom>
              <a:avLst/>
              <a:gdLst/>
              <a:ahLst/>
              <a:cxnLst/>
              <a:rect l="l" t="t" r="r" b="b"/>
              <a:pathLst>
                <a:path w="1348740" h="304800">
                  <a:moveTo>
                    <a:pt x="1348740" y="0"/>
                  </a:moveTo>
                  <a:lnTo>
                    <a:pt x="0" y="0"/>
                  </a:lnTo>
                  <a:lnTo>
                    <a:pt x="0" y="304800"/>
                  </a:lnTo>
                  <a:lnTo>
                    <a:pt x="1348740" y="304800"/>
                  </a:lnTo>
                  <a:lnTo>
                    <a:pt x="1348740" y="0"/>
                  </a:lnTo>
                  <a:close/>
                </a:path>
              </a:pathLst>
            </a:custGeom>
            <a:solidFill>
              <a:srgbClr val="8EB4E1"/>
            </a:solidFill>
          </p:spPr>
          <p:txBody>
            <a:bodyPr wrap="square" lIns="0" tIns="0" rIns="0" bIns="0" rtlCol="0"/>
            <a:lstStyle/>
            <a:p>
              <a:endParaRPr/>
            </a:p>
          </p:txBody>
        </p:sp>
        <p:sp>
          <p:nvSpPr>
            <p:cNvPr id="12" name="object 8">
              <a:extLst>
                <a:ext uri="{FF2B5EF4-FFF2-40B4-BE49-F238E27FC236}">
                  <a16:creationId xmlns:a16="http://schemas.microsoft.com/office/drawing/2014/main" id="{1149DCD7-3017-4B5A-B214-D1B1DE970369}"/>
                </a:ext>
              </a:extLst>
            </p:cNvPr>
            <p:cNvSpPr/>
            <p:nvPr/>
          </p:nvSpPr>
          <p:spPr>
            <a:xfrm>
              <a:off x="6957060" y="2549652"/>
              <a:ext cx="1348740" cy="304800"/>
            </a:xfrm>
            <a:custGeom>
              <a:avLst/>
              <a:gdLst/>
              <a:ahLst/>
              <a:cxnLst/>
              <a:rect l="l" t="t" r="r" b="b"/>
              <a:pathLst>
                <a:path w="1348740" h="304800">
                  <a:moveTo>
                    <a:pt x="0" y="304800"/>
                  </a:moveTo>
                  <a:lnTo>
                    <a:pt x="1348740" y="304800"/>
                  </a:lnTo>
                  <a:lnTo>
                    <a:pt x="1348740" y="0"/>
                  </a:lnTo>
                  <a:lnTo>
                    <a:pt x="0" y="0"/>
                  </a:lnTo>
                  <a:lnTo>
                    <a:pt x="0" y="304800"/>
                  </a:lnTo>
                  <a:close/>
                </a:path>
              </a:pathLst>
            </a:custGeom>
            <a:ln w="9144">
              <a:solidFill>
                <a:srgbClr val="000000"/>
              </a:solidFill>
            </a:ln>
          </p:spPr>
          <p:txBody>
            <a:bodyPr wrap="square" lIns="0" tIns="0" rIns="0" bIns="0" rtlCol="0"/>
            <a:lstStyle/>
            <a:p>
              <a:endParaRPr/>
            </a:p>
          </p:txBody>
        </p:sp>
      </p:grpSp>
      <p:sp>
        <p:nvSpPr>
          <p:cNvPr id="13" name="object 9">
            <a:extLst>
              <a:ext uri="{FF2B5EF4-FFF2-40B4-BE49-F238E27FC236}">
                <a16:creationId xmlns:a16="http://schemas.microsoft.com/office/drawing/2014/main" id="{D69016B6-8650-43F9-936B-3016AC31FB47}"/>
              </a:ext>
            </a:extLst>
          </p:cNvPr>
          <p:cNvSpPr txBox="1"/>
          <p:nvPr/>
        </p:nvSpPr>
        <p:spPr>
          <a:xfrm>
            <a:off x="8549129" y="2910723"/>
            <a:ext cx="117475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Destination</a:t>
            </a:r>
            <a:r>
              <a:rPr sz="1200" spc="-100" dirty="0">
                <a:latin typeface="Arial"/>
                <a:cs typeface="Arial"/>
              </a:rPr>
              <a:t> </a:t>
            </a:r>
            <a:r>
              <a:rPr sz="1200" spc="-5" dirty="0">
                <a:latin typeface="Arial"/>
                <a:cs typeface="Arial"/>
              </a:rPr>
              <a:t>Point</a:t>
            </a:r>
            <a:endParaRPr sz="1200">
              <a:latin typeface="Arial"/>
              <a:cs typeface="Arial"/>
            </a:endParaRPr>
          </a:p>
        </p:txBody>
      </p:sp>
      <p:grpSp>
        <p:nvGrpSpPr>
          <p:cNvPr id="14" name="object 10">
            <a:extLst>
              <a:ext uri="{FF2B5EF4-FFF2-40B4-BE49-F238E27FC236}">
                <a16:creationId xmlns:a16="http://schemas.microsoft.com/office/drawing/2014/main" id="{D88369CF-2BC4-4E6D-861F-160DCC5E6024}"/>
              </a:ext>
            </a:extLst>
          </p:cNvPr>
          <p:cNvGrpSpPr/>
          <p:nvPr/>
        </p:nvGrpSpPr>
        <p:grpSpPr>
          <a:xfrm>
            <a:off x="6700835" y="5037020"/>
            <a:ext cx="1762125" cy="314325"/>
            <a:chOff x="5176837" y="4719637"/>
            <a:chExt cx="1762125" cy="314325"/>
          </a:xfrm>
        </p:grpSpPr>
        <p:sp>
          <p:nvSpPr>
            <p:cNvPr id="15" name="object 11">
              <a:extLst>
                <a:ext uri="{FF2B5EF4-FFF2-40B4-BE49-F238E27FC236}">
                  <a16:creationId xmlns:a16="http://schemas.microsoft.com/office/drawing/2014/main" id="{60054B76-C3FB-4BD1-8317-50F20E1AD8F2}"/>
                </a:ext>
              </a:extLst>
            </p:cNvPr>
            <p:cNvSpPr/>
            <p:nvPr/>
          </p:nvSpPr>
          <p:spPr>
            <a:xfrm>
              <a:off x="5181600" y="4724400"/>
              <a:ext cx="1752600" cy="304800"/>
            </a:xfrm>
            <a:custGeom>
              <a:avLst/>
              <a:gdLst/>
              <a:ahLst/>
              <a:cxnLst/>
              <a:rect l="l" t="t" r="r" b="b"/>
              <a:pathLst>
                <a:path w="1752600" h="304800">
                  <a:moveTo>
                    <a:pt x="1752600" y="0"/>
                  </a:moveTo>
                  <a:lnTo>
                    <a:pt x="0" y="0"/>
                  </a:lnTo>
                  <a:lnTo>
                    <a:pt x="0" y="304800"/>
                  </a:lnTo>
                  <a:lnTo>
                    <a:pt x="1752600" y="304800"/>
                  </a:lnTo>
                  <a:lnTo>
                    <a:pt x="1752600" y="0"/>
                  </a:lnTo>
                  <a:close/>
                </a:path>
              </a:pathLst>
            </a:custGeom>
            <a:solidFill>
              <a:srgbClr val="8EB4E1"/>
            </a:solidFill>
          </p:spPr>
          <p:txBody>
            <a:bodyPr wrap="square" lIns="0" tIns="0" rIns="0" bIns="0" rtlCol="0"/>
            <a:lstStyle/>
            <a:p>
              <a:endParaRPr/>
            </a:p>
          </p:txBody>
        </p:sp>
        <p:sp>
          <p:nvSpPr>
            <p:cNvPr id="16" name="object 12">
              <a:extLst>
                <a:ext uri="{FF2B5EF4-FFF2-40B4-BE49-F238E27FC236}">
                  <a16:creationId xmlns:a16="http://schemas.microsoft.com/office/drawing/2014/main" id="{1EF57A5C-9B27-45ED-BB37-7AA683FD285E}"/>
                </a:ext>
              </a:extLst>
            </p:cNvPr>
            <p:cNvSpPr/>
            <p:nvPr/>
          </p:nvSpPr>
          <p:spPr>
            <a:xfrm>
              <a:off x="5181600" y="4724400"/>
              <a:ext cx="1752600" cy="304800"/>
            </a:xfrm>
            <a:custGeom>
              <a:avLst/>
              <a:gdLst/>
              <a:ahLst/>
              <a:cxnLst/>
              <a:rect l="l" t="t" r="r" b="b"/>
              <a:pathLst>
                <a:path w="1752600" h="304800">
                  <a:moveTo>
                    <a:pt x="0" y="304800"/>
                  </a:moveTo>
                  <a:lnTo>
                    <a:pt x="1752600" y="304800"/>
                  </a:lnTo>
                  <a:lnTo>
                    <a:pt x="1752600" y="0"/>
                  </a:lnTo>
                  <a:lnTo>
                    <a:pt x="0" y="0"/>
                  </a:lnTo>
                  <a:lnTo>
                    <a:pt x="0" y="304800"/>
                  </a:lnTo>
                  <a:close/>
                </a:path>
              </a:pathLst>
            </a:custGeom>
            <a:ln w="9144">
              <a:solidFill>
                <a:srgbClr val="000000"/>
              </a:solidFill>
            </a:ln>
          </p:spPr>
          <p:txBody>
            <a:bodyPr wrap="square" lIns="0" tIns="0" rIns="0" bIns="0" rtlCol="0"/>
            <a:lstStyle/>
            <a:p>
              <a:endParaRPr/>
            </a:p>
          </p:txBody>
        </p:sp>
      </p:grpSp>
      <p:sp>
        <p:nvSpPr>
          <p:cNvPr id="17" name="object 13">
            <a:extLst>
              <a:ext uri="{FF2B5EF4-FFF2-40B4-BE49-F238E27FC236}">
                <a16:creationId xmlns:a16="http://schemas.microsoft.com/office/drawing/2014/main" id="{F8D8053D-F4DE-4355-875B-8C3D17316F55}"/>
              </a:ext>
            </a:extLst>
          </p:cNvPr>
          <p:cNvSpPr txBox="1"/>
          <p:nvPr/>
        </p:nvSpPr>
        <p:spPr>
          <a:xfrm>
            <a:off x="6705598" y="5041783"/>
            <a:ext cx="1752600" cy="304800"/>
          </a:xfrm>
          <a:prstGeom prst="rect">
            <a:avLst/>
          </a:prstGeom>
        </p:spPr>
        <p:txBody>
          <a:bodyPr vert="horz" wrap="square" lIns="0" tIns="57150" rIns="0" bIns="0" rtlCol="0">
            <a:spAutoFit/>
          </a:bodyPr>
          <a:lstStyle/>
          <a:p>
            <a:pPr marL="7620">
              <a:lnSpc>
                <a:spcPct val="100000"/>
              </a:lnSpc>
              <a:spcBef>
                <a:spcPts val="450"/>
              </a:spcBef>
            </a:pPr>
            <a:r>
              <a:rPr sz="1200" spc="-5" dirty="0">
                <a:latin typeface="Arial"/>
                <a:cs typeface="Arial"/>
              </a:rPr>
              <a:t>Supplier </a:t>
            </a:r>
            <a:r>
              <a:rPr sz="1200" dirty="0">
                <a:latin typeface="Arial"/>
                <a:cs typeface="Arial"/>
              </a:rPr>
              <a:t>specific </a:t>
            </a:r>
            <a:r>
              <a:rPr sz="1200" spc="-5" dirty="0">
                <a:latin typeface="Arial"/>
                <a:cs typeface="Arial"/>
              </a:rPr>
              <a:t>Ship</a:t>
            </a:r>
            <a:r>
              <a:rPr sz="1200" spc="-110" dirty="0">
                <a:latin typeface="Arial"/>
                <a:cs typeface="Arial"/>
              </a:rPr>
              <a:t> </a:t>
            </a:r>
            <a:r>
              <a:rPr sz="1200" spc="-5" dirty="0">
                <a:latin typeface="Arial"/>
                <a:cs typeface="Arial"/>
              </a:rPr>
              <a:t>day</a:t>
            </a:r>
            <a:endParaRPr sz="1200">
              <a:latin typeface="Arial"/>
              <a:cs typeface="Arial"/>
            </a:endParaRPr>
          </a:p>
        </p:txBody>
      </p:sp>
      <p:grpSp>
        <p:nvGrpSpPr>
          <p:cNvPr id="18" name="object 14">
            <a:extLst>
              <a:ext uri="{FF2B5EF4-FFF2-40B4-BE49-F238E27FC236}">
                <a16:creationId xmlns:a16="http://schemas.microsoft.com/office/drawing/2014/main" id="{B75EE984-3F48-47D1-8E82-B0BC61F0565F}"/>
              </a:ext>
            </a:extLst>
          </p:cNvPr>
          <p:cNvGrpSpPr/>
          <p:nvPr/>
        </p:nvGrpSpPr>
        <p:grpSpPr>
          <a:xfrm>
            <a:off x="4267198" y="2754068"/>
            <a:ext cx="2923540" cy="2446020"/>
            <a:chOff x="2743200" y="2436685"/>
            <a:chExt cx="2923540" cy="2446020"/>
          </a:xfrm>
        </p:grpSpPr>
        <p:sp>
          <p:nvSpPr>
            <p:cNvPr id="19" name="object 15">
              <a:extLst>
                <a:ext uri="{FF2B5EF4-FFF2-40B4-BE49-F238E27FC236}">
                  <a16:creationId xmlns:a16="http://schemas.microsoft.com/office/drawing/2014/main" id="{FB364AE8-467B-4270-91BA-8631FD4BC601}"/>
                </a:ext>
              </a:extLst>
            </p:cNvPr>
            <p:cNvSpPr/>
            <p:nvPr/>
          </p:nvSpPr>
          <p:spPr>
            <a:xfrm>
              <a:off x="2743200" y="2685033"/>
              <a:ext cx="2442210" cy="2197100"/>
            </a:xfrm>
            <a:custGeom>
              <a:avLst/>
              <a:gdLst/>
              <a:ahLst/>
              <a:cxnLst/>
              <a:rect l="l" t="t" r="r" b="b"/>
              <a:pathLst>
                <a:path w="2442210" h="2197100">
                  <a:moveTo>
                    <a:pt x="1305306" y="12700"/>
                  </a:moveTo>
                  <a:lnTo>
                    <a:pt x="1303782" y="0"/>
                  </a:lnTo>
                  <a:lnTo>
                    <a:pt x="74828" y="153619"/>
                  </a:lnTo>
                  <a:lnTo>
                    <a:pt x="70866" y="122174"/>
                  </a:lnTo>
                  <a:lnTo>
                    <a:pt x="0" y="169418"/>
                  </a:lnTo>
                  <a:lnTo>
                    <a:pt x="80391" y="197739"/>
                  </a:lnTo>
                  <a:lnTo>
                    <a:pt x="76619" y="167894"/>
                  </a:lnTo>
                  <a:lnTo>
                    <a:pt x="76428" y="166319"/>
                  </a:lnTo>
                  <a:lnTo>
                    <a:pt x="1305306" y="12700"/>
                  </a:lnTo>
                  <a:close/>
                </a:path>
                <a:path w="2442210" h="2197100">
                  <a:moveTo>
                    <a:pt x="2441702" y="2186432"/>
                  </a:moveTo>
                  <a:lnTo>
                    <a:pt x="1896757" y="1845856"/>
                  </a:lnTo>
                  <a:lnTo>
                    <a:pt x="1900986" y="1839087"/>
                  </a:lnTo>
                  <a:lnTo>
                    <a:pt x="1913636" y="1818894"/>
                  </a:lnTo>
                  <a:lnTo>
                    <a:pt x="1828800" y="1810766"/>
                  </a:lnTo>
                  <a:lnTo>
                    <a:pt x="1873250" y="1883410"/>
                  </a:lnTo>
                  <a:lnTo>
                    <a:pt x="1890064" y="1856549"/>
                  </a:lnTo>
                  <a:lnTo>
                    <a:pt x="2434971" y="2197100"/>
                  </a:lnTo>
                  <a:lnTo>
                    <a:pt x="2441702" y="2186432"/>
                  </a:lnTo>
                  <a:close/>
                </a:path>
              </a:pathLst>
            </a:custGeom>
            <a:solidFill>
              <a:srgbClr val="000000"/>
            </a:solidFill>
          </p:spPr>
          <p:txBody>
            <a:bodyPr wrap="square" lIns="0" tIns="0" rIns="0" bIns="0" rtlCol="0"/>
            <a:lstStyle/>
            <a:p>
              <a:endParaRPr/>
            </a:p>
          </p:txBody>
        </p:sp>
        <p:sp>
          <p:nvSpPr>
            <p:cNvPr id="20" name="object 16">
              <a:extLst>
                <a:ext uri="{FF2B5EF4-FFF2-40B4-BE49-F238E27FC236}">
                  <a16:creationId xmlns:a16="http://schemas.microsoft.com/office/drawing/2014/main" id="{9A4DC6B5-A208-4B86-B649-8E5071EB2619}"/>
                </a:ext>
              </a:extLst>
            </p:cNvPr>
            <p:cNvSpPr/>
            <p:nvPr/>
          </p:nvSpPr>
          <p:spPr>
            <a:xfrm>
              <a:off x="3992880" y="2441448"/>
              <a:ext cx="1668780" cy="379730"/>
            </a:xfrm>
            <a:custGeom>
              <a:avLst/>
              <a:gdLst/>
              <a:ahLst/>
              <a:cxnLst/>
              <a:rect l="l" t="t" r="r" b="b"/>
              <a:pathLst>
                <a:path w="1668779" h="379730">
                  <a:moveTo>
                    <a:pt x="1668779" y="0"/>
                  </a:moveTo>
                  <a:lnTo>
                    <a:pt x="0" y="0"/>
                  </a:lnTo>
                  <a:lnTo>
                    <a:pt x="0" y="379475"/>
                  </a:lnTo>
                  <a:lnTo>
                    <a:pt x="1668779" y="379475"/>
                  </a:lnTo>
                  <a:lnTo>
                    <a:pt x="1668779" y="0"/>
                  </a:lnTo>
                  <a:close/>
                </a:path>
              </a:pathLst>
            </a:custGeom>
            <a:solidFill>
              <a:srgbClr val="8EB4E1"/>
            </a:solidFill>
          </p:spPr>
          <p:txBody>
            <a:bodyPr wrap="square" lIns="0" tIns="0" rIns="0" bIns="0" rtlCol="0"/>
            <a:lstStyle/>
            <a:p>
              <a:endParaRPr/>
            </a:p>
          </p:txBody>
        </p:sp>
        <p:sp>
          <p:nvSpPr>
            <p:cNvPr id="21" name="object 17">
              <a:extLst>
                <a:ext uri="{FF2B5EF4-FFF2-40B4-BE49-F238E27FC236}">
                  <a16:creationId xmlns:a16="http://schemas.microsoft.com/office/drawing/2014/main" id="{46FEF964-A438-4AF1-A6E1-2AE6591D25DF}"/>
                </a:ext>
              </a:extLst>
            </p:cNvPr>
            <p:cNvSpPr/>
            <p:nvPr/>
          </p:nvSpPr>
          <p:spPr>
            <a:xfrm>
              <a:off x="3992880" y="2441448"/>
              <a:ext cx="1668780" cy="379730"/>
            </a:xfrm>
            <a:custGeom>
              <a:avLst/>
              <a:gdLst/>
              <a:ahLst/>
              <a:cxnLst/>
              <a:rect l="l" t="t" r="r" b="b"/>
              <a:pathLst>
                <a:path w="1668779" h="379730">
                  <a:moveTo>
                    <a:pt x="0" y="379475"/>
                  </a:moveTo>
                  <a:lnTo>
                    <a:pt x="1668779" y="379475"/>
                  </a:lnTo>
                  <a:lnTo>
                    <a:pt x="1668779" y="0"/>
                  </a:lnTo>
                  <a:lnTo>
                    <a:pt x="0" y="0"/>
                  </a:lnTo>
                  <a:lnTo>
                    <a:pt x="0" y="379475"/>
                  </a:lnTo>
                  <a:close/>
                </a:path>
              </a:pathLst>
            </a:custGeom>
            <a:ln w="9144">
              <a:solidFill>
                <a:srgbClr val="000000"/>
              </a:solidFill>
            </a:ln>
          </p:spPr>
          <p:txBody>
            <a:bodyPr wrap="square" lIns="0" tIns="0" rIns="0" bIns="0" rtlCol="0"/>
            <a:lstStyle/>
            <a:p>
              <a:endParaRPr/>
            </a:p>
          </p:txBody>
        </p:sp>
      </p:grpSp>
      <p:sp>
        <p:nvSpPr>
          <p:cNvPr id="22" name="object 18">
            <a:extLst>
              <a:ext uri="{FF2B5EF4-FFF2-40B4-BE49-F238E27FC236}">
                <a16:creationId xmlns:a16="http://schemas.microsoft.com/office/drawing/2014/main" id="{1456DE47-1339-41EF-832F-F91DF53464F5}"/>
              </a:ext>
            </a:extLst>
          </p:cNvPr>
          <p:cNvSpPr txBox="1"/>
          <p:nvPr/>
        </p:nvSpPr>
        <p:spPr>
          <a:xfrm>
            <a:off x="5516877" y="2758831"/>
            <a:ext cx="1668780" cy="379730"/>
          </a:xfrm>
          <a:prstGeom prst="rect">
            <a:avLst/>
          </a:prstGeom>
        </p:spPr>
        <p:txBody>
          <a:bodyPr vert="horz" wrap="square" lIns="0" tIns="93980" rIns="0" bIns="0" rtlCol="0">
            <a:spAutoFit/>
          </a:bodyPr>
          <a:lstStyle/>
          <a:p>
            <a:pPr marL="45720">
              <a:lnSpc>
                <a:spcPct val="100000"/>
              </a:lnSpc>
              <a:spcBef>
                <a:spcPts val="740"/>
              </a:spcBef>
            </a:pPr>
            <a:r>
              <a:rPr sz="1200" spc="-5" dirty="0">
                <a:latin typeface="Arial"/>
                <a:cs typeface="Arial"/>
              </a:rPr>
              <a:t>Shipping</a:t>
            </a:r>
            <a:r>
              <a:rPr sz="1200" spc="-50" dirty="0">
                <a:latin typeface="Arial"/>
                <a:cs typeface="Arial"/>
              </a:rPr>
              <a:t> </a:t>
            </a:r>
            <a:r>
              <a:rPr sz="1200" spc="-5" dirty="0">
                <a:latin typeface="Arial"/>
                <a:cs typeface="Arial"/>
              </a:rPr>
              <a:t>Requirements</a:t>
            </a:r>
            <a:endParaRPr sz="1200">
              <a:latin typeface="Arial"/>
              <a:cs typeface="Arial"/>
            </a:endParaRPr>
          </a:p>
        </p:txBody>
      </p:sp>
      <p:grpSp>
        <p:nvGrpSpPr>
          <p:cNvPr id="23" name="object 19">
            <a:extLst>
              <a:ext uri="{FF2B5EF4-FFF2-40B4-BE49-F238E27FC236}">
                <a16:creationId xmlns:a16="http://schemas.microsoft.com/office/drawing/2014/main" id="{B790B577-3A8C-43A9-82FE-D8A0DF0234CB}"/>
              </a:ext>
            </a:extLst>
          </p:cNvPr>
          <p:cNvGrpSpPr/>
          <p:nvPr/>
        </p:nvGrpSpPr>
        <p:grpSpPr>
          <a:xfrm>
            <a:off x="1633535" y="5366204"/>
            <a:ext cx="1851025" cy="314325"/>
            <a:chOff x="109537" y="5048821"/>
            <a:chExt cx="1851025" cy="314325"/>
          </a:xfrm>
        </p:grpSpPr>
        <p:sp>
          <p:nvSpPr>
            <p:cNvPr id="24" name="object 20">
              <a:extLst>
                <a:ext uri="{FF2B5EF4-FFF2-40B4-BE49-F238E27FC236}">
                  <a16:creationId xmlns:a16="http://schemas.microsoft.com/office/drawing/2014/main" id="{CE3C67C4-F4F9-4449-942B-1F8287B138EA}"/>
                </a:ext>
              </a:extLst>
            </p:cNvPr>
            <p:cNvSpPr/>
            <p:nvPr/>
          </p:nvSpPr>
          <p:spPr>
            <a:xfrm>
              <a:off x="114300" y="5053584"/>
              <a:ext cx="1841500" cy="304800"/>
            </a:xfrm>
            <a:custGeom>
              <a:avLst/>
              <a:gdLst/>
              <a:ahLst/>
              <a:cxnLst/>
              <a:rect l="l" t="t" r="r" b="b"/>
              <a:pathLst>
                <a:path w="1841500" h="304800">
                  <a:moveTo>
                    <a:pt x="1840992" y="0"/>
                  </a:moveTo>
                  <a:lnTo>
                    <a:pt x="0" y="0"/>
                  </a:lnTo>
                  <a:lnTo>
                    <a:pt x="0" y="304799"/>
                  </a:lnTo>
                  <a:lnTo>
                    <a:pt x="1840992" y="304799"/>
                  </a:lnTo>
                  <a:lnTo>
                    <a:pt x="1840992" y="0"/>
                  </a:lnTo>
                  <a:close/>
                </a:path>
              </a:pathLst>
            </a:custGeom>
            <a:solidFill>
              <a:srgbClr val="8EB4E1"/>
            </a:solidFill>
          </p:spPr>
          <p:txBody>
            <a:bodyPr wrap="square" lIns="0" tIns="0" rIns="0" bIns="0" rtlCol="0"/>
            <a:lstStyle/>
            <a:p>
              <a:endParaRPr/>
            </a:p>
          </p:txBody>
        </p:sp>
        <p:sp>
          <p:nvSpPr>
            <p:cNvPr id="25" name="object 21">
              <a:extLst>
                <a:ext uri="{FF2B5EF4-FFF2-40B4-BE49-F238E27FC236}">
                  <a16:creationId xmlns:a16="http://schemas.microsoft.com/office/drawing/2014/main" id="{D27B115F-2404-4D13-864F-46F7CB44B935}"/>
                </a:ext>
              </a:extLst>
            </p:cNvPr>
            <p:cNvSpPr/>
            <p:nvPr/>
          </p:nvSpPr>
          <p:spPr>
            <a:xfrm>
              <a:off x="114300" y="5053584"/>
              <a:ext cx="1841500" cy="304800"/>
            </a:xfrm>
            <a:custGeom>
              <a:avLst/>
              <a:gdLst/>
              <a:ahLst/>
              <a:cxnLst/>
              <a:rect l="l" t="t" r="r" b="b"/>
              <a:pathLst>
                <a:path w="1841500" h="304800">
                  <a:moveTo>
                    <a:pt x="0" y="304799"/>
                  </a:moveTo>
                  <a:lnTo>
                    <a:pt x="1840992" y="304799"/>
                  </a:lnTo>
                  <a:lnTo>
                    <a:pt x="1840992" y="0"/>
                  </a:lnTo>
                  <a:lnTo>
                    <a:pt x="0" y="0"/>
                  </a:lnTo>
                  <a:lnTo>
                    <a:pt x="0" y="304799"/>
                  </a:lnTo>
                  <a:close/>
                </a:path>
              </a:pathLst>
            </a:custGeom>
            <a:ln w="9143">
              <a:solidFill>
                <a:srgbClr val="000000"/>
              </a:solidFill>
            </a:ln>
          </p:spPr>
          <p:txBody>
            <a:bodyPr wrap="square" lIns="0" tIns="0" rIns="0" bIns="0" rtlCol="0"/>
            <a:lstStyle/>
            <a:p>
              <a:endParaRPr/>
            </a:p>
          </p:txBody>
        </p:sp>
      </p:grpSp>
      <p:sp>
        <p:nvSpPr>
          <p:cNvPr id="26" name="object 22">
            <a:extLst>
              <a:ext uri="{FF2B5EF4-FFF2-40B4-BE49-F238E27FC236}">
                <a16:creationId xmlns:a16="http://schemas.microsoft.com/office/drawing/2014/main" id="{322AA740-27A1-463E-B1F6-4D971570BF39}"/>
              </a:ext>
            </a:extLst>
          </p:cNvPr>
          <p:cNvSpPr txBox="1"/>
          <p:nvPr/>
        </p:nvSpPr>
        <p:spPr>
          <a:xfrm>
            <a:off x="1633218" y="5416433"/>
            <a:ext cx="181102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Must be signed </a:t>
            </a:r>
            <a:r>
              <a:rPr sz="1200" dirty="0">
                <a:latin typeface="Arial"/>
                <a:cs typeface="Arial"/>
              </a:rPr>
              <a:t>&amp;</a:t>
            </a:r>
            <a:r>
              <a:rPr sz="1200" spc="-75" dirty="0">
                <a:latin typeface="Arial"/>
                <a:cs typeface="Arial"/>
              </a:rPr>
              <a:t> </a:t>
            </a:r>
            <a:r>
              <a:rPr sz="1200" dirty="0">
                <a:latin typeface="Arial"/>
                <a:cs typeface="Arial"/>
              </a:rPr>
              <a:t>returned</a:t>
            </a:r>
            <a:endParaRPr sz="1200">
              <a:latin typeface="Arial"/>
              <a:cs typeface="Arial"/>
            </a:endParaRPr>
          </a:p>
        </p:txBody>
      </p:sp>
      <p:sp>
        <p:nvSpPr>
          <p:cNvPr id="27" name="object 23">
            <a:extLst>
              <a:ext uri="{FF2B5EF4-FFF2-40B4-BE49-F238E27FC236}">
                <a16:creationId xmlns:a16="http://schemas.microsoft.com/office/drawing/2014/main" id="{5E5F6CE8-675F-456D-9D28-C25F2F2E0F1B}"/>
              </a:ext>
            </a:extLst>
          </p:cNvPr>
          <p:cNvSpPr/>
          <p:nvPr/>
        </p:nvSpPr>
        <p:spPr>
          <a:xfrm>
            <a:off x="3477893" y="5520192"/>
            <a:ext cx="560705" cy="151765"/>
          </a:xfrm>
          <a:custGeom>
            <a:avLst/>
            <a:gdLst/>
            <a:ahLst/>
            <a:cxnLst/>
            <a:rect l="l" t="t" r="r" b="b"/>
            <a:pathLst>
              <a:path w="560705" h="151764">
                <a:moveTo>
                  <a:pt x="484949" y="120804"/>
                </a:moveTo>
                <a:lnTo>
                  <a:pt x="478028" y="151765"/>
                </a:lnTo>
                <a:lnTo>
                  <a:pt x="560705" y="131191"/>
                </a:lnTo>
                <a:lnTo>
                  <a:pt x="551359" y="123571"/>
                </a:lnTo>
                <a:lnTo>
                  <a:pt x="497331" y="123571"/>
                </a:lnTo>
                <a:lnTo>
                  <a:pt x="484949" y="120804"/>
                </a:lnTo>
                <a:close/>
              </a:path>
              <a:path w="560705" h="151764">
                <a:moveTo>
                  <a:pt x="487732" y="108355"/>
                </a:moveTo>
                <a:lnTo>
                  <a:pt x="484949" y="120804"/>
                </a:lnTo>
                <a:lnTo>
                  <a:pt x="497331" y="123571"/>
                </a:lnTo>
                <a:lnTo>
                  <a:pt x="500125" y="111125"/>
                </a:lnTo>
                <a:lnTo>
                  <a:pt x="487732" y="108355"/>
                </a:lnTo>
                <a:close/>
              </a:path>
              <a:path w="560705" h="151764">
                <a:moveTo>
                  <a:pt x="494665" y="77343"/>
                </a:moveTo>
                <a:lnTo>
                  <a:pt x="487732" y="108355"/>
                </a:lnTo>
                <a:lnTo>
                  <a:pt x="500125" y="111125"/>
                </a:lnTo>
                <a:lnTo>
                  <a:pt x="497331" y="123571"/>
                </a:lnTo>
                <a:lnTo>
                  <a:pt x="551359" y="123571"/>
                </a:lnTo>
                <a:lnTo>
                  <a:pt x="494665" y="77343"/>
                </a:lnTo>
                <a:close/>
              </a:path>
              <a:path w="560705" h="151764">
                <a:moveTo>
                  <a:pt x="2793" y="0"/>
                </a:moveTo>
                <a:lnTo>
                  <a:pt x="0" y="12446"/>
                </a:lnTo>
                <a:lnTo>
                  <a:pt x="484949" y="120804"/>
                </a:lnTo>
                <a:lnTo>
                  <a:pt x="487732" y="108355"/>
                </a:lnTo>
                <a:lnTo>
                  <a:pt x="2793" y="0"/>
                </a:lnTo>
                <a:close/>
              </a:path>
            </a:pathLst>
          </a:custGeom>
          <a:solidFill>
            <a:srgbClr val="000000"/>
          </a:solidFill>
        </p:spPr>
        <p:txBody>
          <a:bodyPr wrap="square" lIns="0" tIns="0" rIns="0" bIns="0" rtlCol="0"/>
          <a:lstStyle/>
          <a:p>
            <a:endParaRPr/>
          </a:p>
        </p:txBody>
      </p:sp>
      <p:sp>
        <p:nvSpPr>
          <p:cNvPr id="28" name="object 24">
            <a:extLst>
              <a:ext uri="{FF2B5EF4-FFF2-40B4-BE49-F238E27FC236}">
                <a16:creationId xmlns:a16="http://schemas.microsoft.com/office/drawing/2014/main" id="{F6D3F3E7-7494-4D10-AC4F-B33AF2B009AA}"/>
              </a:ext>
            </a:extLst>
          </p:cNvPr>
          <p:cNvSpPr txBox="1"/>
          <p:nvPr/>
        </p:nvSpPr>
        <p:spPr>
          <a:xfrm>
            <a:off x="4610098" y="1192158"/>
            <a:ext cx="1752600" cy="304800"/>
          </a:xfrm>
          <a:prstGeom prst="rect">
            <a:avLst/>
          </a:prstGeom>
          <a:solidFill>
            <a:srgbClr val="8EB4E1"/>
          </a:solidFill>
          <a:ln w="9144">
            <a:solidFill>
              <a:srgbClr val="000000"/>
            </a:solidFill>
          </a:ln>
        </p:spPr>
        <p:txBody>
          <a:bodyPr vert="horz" wrap="square" lIns="0" tIns="57150" rIns="0" bIns="0" rtlCol="0">
            <a:spAutoFit/>
          </a:bodyPr>
          <a:lstStyle/>
          <a:p>
            <a:pPr marL="92710">
              <a:lnSpc>
                <a:spcPct val="100000"/>
              </a:lnSpc>
              <a:spcBef>
                <a:spcPts val="450"/>
              </a:spcBef>
            </a:pPr>
            <a:r>
              <a:rPr sz="1200" spc="-5" dirty="0">
                <a:latin typeface="Arial"/>
                <a:cs typeface="Arial"/>
              </a:rPr>
              <a:t>Mode </a:t>
            </a:r>
            <a:r>
              <a:rPr sz="1200" dirty="0">
                <a:latin typeface="Arial"/>
                <a:cs typeface="Arial"/>
              </a:rPr>
              <a:t>of</a:t>
            </a:r>
            <a:r>
              <a:rPr sz="1200" spc="-70" dirty="0">
                <a:latin typeface="Arial"/>
                <a:cs typeface="Arial"/>
              </a:rPr>
              <a:t> </a:t>
            </a:r>
            <a:r>
              <a:rPr sz="1200" spc="-5" dirty="0">
                <a:latin typeface="Arial"/>
                <a:cs typeface="Arial"/>
              </a:rPr>
              <a:t>Transportation</a:t>
            </a:r>
            <a:endParaRPr sz="1200">
              <a:latin typeface="Arial"/>
              <a:cs typeface="Arial"/>
            </a:endParaRPr>
          </a:p>
        </p:txBody>
      </p:sp>
      <p:sp>
        <p:nvSpPr>
          <p:cNvPr id="29" name="object 25">
            <a:extLst>
              <a:ext uri="{FF2B5EF4-FFF2-40B4-BE49-F238E27FC236}">
                <a16:creationId xmlns:a16="http://schemas.microsoft.com/office/drawing/2014/main" id="{18175651-9420-42BB-93CB-18F49EF28F35}"/>
              </a:ext>
            </a:extLst>
          </p:cNvPr>
          <p:cNvSpPr/>
          <p:nvPr/>
        </p:nvSpPr>
        <p:spPr>
          <a:xfrm>
            <a:off x="5178423" y="1495688"/>
            <a:ext cx="238125" cy="1080770"/>
          </a:xfrm>
          <a:custGeom>
            <a:avLst/>
            <a:gdLst/>
            <a:ahLst/>
            <a:cxnLst/>
            <a:rect l="l" t="t" r="r" b="b"/>
            <a:pathLst>
              <a:path w="238125" h="1080770">
                <a:moveTo>
                  <a:pt x="0" y="998220"/>
                </a:moveTo>
                <a:lnTo>
                  <a:pt x="22987" y="1080262"/>
                </a:lnTo>
                <a:lnTo>
                  <a:pt x="69950" y="1019175"/>
                </a:lnTo>
                <a:lnTo>
                  <a:pt x="41275" y="1019175"/>
                </a:lnTo>
                <a:lnTo>
                  <a:pt x="28828" y="1016762"/>
                </a:lnTo>
                <a:lnTo>
                  <a:pt x="31248" y="1004257"/>
                </a:lnTo>
                <a:lnTo>
                  <a:pt x="0" y="998220"/>
                </a:lnTo>
                <a:close/>
              </a:path>
              <a:path w="238125" h="1080770">
                <a:moveTo>
                  <a:pt x="31248" y="1004257"/>
                </a:moveTo>
                <a:lnTo>
                  <a:pt x="28828" y="1016762"/>
                </a:lnTo>
                <a:lnTo>
                  <a:pt x="41275" y="1019175"/>
                </a:lnTo>
                <a:lnTo>
                  <a:pt x="43695" y="1006662"/>
                </a:lnTo>
                <a:lnTo>
                  <a:pt x="31248" y="1004257"/>
                </a:lnTo>
                <a:close/>
              </a:path>
              <a:path w="238125" h="1080770">
                <a:moveTo>
                  <a:pt x="43695" y="1006662"/>
                </a:moveTo>
                <a:lnTo>
                  <a:pt x="41275" y="1019175"/>
                </a:lnTo>
                <a:lnTo>
                  <a:pt x="69950" y="1019175"/>
                </a:lnTo>
                <a:lnTo>
                  <a:pt x="74929" y="1012698"/>
                </a:lnTo>
                <a:lnTo>
                  <a:pt x="43695" y="1006662"/>
                </a:lnTo>
                <a:close/>
              </a:path>
              <a:path w="238125" h="1080770">
                <a:moveTo>
                  <a:pt x="225551" y="0"/>
                </a:moveTo>
                <a:lnTo>
                  <a:pt x="31248" y="1004257"/>
                </a:lnTo>
                <a:lnTo>
                  <a:pt x="43695" y="1006662"/>
                </a:lnTo>
                <a:lnTo>
                  <a:pt x="237998" y="2413"/>
                </a:lnTo>
                <a:lnTo>
                  <a:pt x="225551" y="0"/>
                </a:lnTo>
                <a:close/>
              </a:path>
            </a:pathLst>
          </a:custGeom>
          <a:solidFill>
            <a:srgbClr val="000000"/>
          </a:solidFill>
        </p:spPr>
        <p:txBody>
          <a:bodyPr wrap="square" lIns="0" tIns="0" rIns="0" bIns="0" rtlCol="0"/>
          <a:lstStyle/>
          <a:p>
            <a:endParaRPr/>
          </a:p>
        </p:txBody>
      </p:sp>
      <p:sp>
        <p:nvSpPr>
          <p:cNvPr id="30" name="object 26">
            <a:extLst>
              <a:ext uri="{FF2B5EF4-FFF2-40B4-BE49-F238E27FC236}">
                <a16:creationId xmlns:a16="http://schemas.microsoft.com/office/drawing/2014/main" id="{885B85BA-663B-4554-8A90-32124574D7EC}"/>
              </a:ext>
            </a:extLst>
          </p:cNvPr>
          <p:cNvSpPr txBox="1"/>
          <p:nvPr/>
        </p:nvSpPr>
        <p:spPr>
          <a:xfrm>
            <a:off x="1629153" y="1192158"/>
            <a:ext cx="1590040" cy="304800"/>
          </a:xfrm>
          <a:prstGeom prst="rect">
            <a:avLst/>
          </a:prstGeom>
          <a:solidFill>
            <a:srgbClr val="8EB4E1"/>
          </a:solidFill>
          <a:ln w="9144">
            <a:solidFill>
              <a:srgbClr val="000000"/>
            </a:solidFill>
          </a:ln>
        </p:spPr>
        <p:txBody>
          <a:bodyPr vert="horz" wrap="square" lIns="0" tIns="57150" rIns="0" bIns="0" rtlCol="0">
            <a:spAutoFit/>
          </a:bodyPr>
          <a:lstStyle/>
          <a:p>
            <a:pPr marL="5715">
              <a:lnSpc>
                <a:spcPct val="100000"/>
              </a:lnSpc>
              <a:spcBef>
                <a:spcPts val="450"/>
              </a:spcBef>
            </a:pPr>
            <a:r>
              <a:rPr sz="1200" spc="-5" dirty="0">
                <a:latin typeface="Arial"/>
                <a:cs typeface="Arial"/>
              </a:rPr>
              <a:t>Supplier Shipping</a:t>
            </a:r>
            <a:r>
              <a:rPr sz="1200" spc="-85" dirty="0">
                <a:latin typeface="Arial"/>
                <a:cs typeface="Arial"/>
              </a:rPr>
              <a:t> </a:t>
            </a:r>
            <a:r>
              <a:rPr sz="1200" spc="-5" dirty="0">
                <a:latin typeface="Arial"/>
                <a:cs typeface="Arial"/>
              </a:rPr>
              <a:t>Point</a:t>
            </a:r>
            <a:endParaRPr sz="1200">
              <a:latin typeface="Arial"/>
              <a:cs typeface="Arial"/>
            </a:endParaRPr>
          </a:p>
        </p:txBody>
      </p:sp>
      <p:sp>
        <p:nvSpPr>
          <p:cNvPr id="31" name="object 27">
            <a:extLst>
              <a:ext uri="{FF2B5EF4-FFF2-40B4-BE49-F238E27FC236}">
                <a16:creationId xmlns:a16="http://schemas.microsoft.com/office/drawing/2014/main" id="{49ADFDA9-B5A4-44F8-BE2A-C31FE5F4A850}"/>
              </a:ext>
            </a:extLst>
          </p:cNvPr>
          <p:cNvSpPr/>
          <p:nvPr/>
        </p:nvSpPr>
        <p:spPr>
          <a:xfrm>
            <a:off x="2318649" y="1493657"/>
            <a:ext cx="348615" cy="576580"/>
          </a:xfrm>
          <a:custGeom>
            <a:avLst/>
            <a:gdLst/>
            <a:ahLst/>
            <a:cxnLst/>
            <a:rect l="l" t="t" r="r" b="b"/>
            <a:pathLst>
              <a:path w="348615" h="576580">
                <a:moveTo>
                  <a:pt x="303737" y="514200"/>
                </a:moveTo>
                <a:lnTo>
                  <a:pt x="276529" y="530478"/>
                </a:lnTo>
                <a:lnTo>
                  <a:pt x="348348" y="576326"/>
                </a:lnTo>
                <a:lnTo>
                  <a:pt x="344469" y="525145"/>
                </a:lnTo>
                <a:lnTo>
                  <a:pt x="310286" y="525145"/>
                </a:lnTo>
                <a:lnTo>
                  <a:pt x="303737" y="514200"/>
                </a:lnTo>
                <a:close/>
              </a:path>
              <a:path w="348615" h="576580">
                <a:moveTo>
                  <a:pt x="314680" y="507653"/>
                </a:moveTo>
                <a:lnTo>
                  <a:pt x="303737" y="514200"/>
                </a:lnTo>
                <a:lnTo>
                  <a:pt x="310286" y="525145"/>
                </a:lnTo>
                <a:lnTo>
                  <a:pt x="321195" y="518540"/>
                </a:lnTo>
                <a:lnTo>
                  <a:pt x="314680" y="507653"/>
                </a:lnTo>
                <a:close/>
              </a:path>
              <a:path w="348615" h="576580">
                <a:moveTo>
                  <a:pt x="341909" y="491363"/>
                </a:moveTo>
                <a:lnTo>
                  <a:pt x="314680" y="507653"/>
                </a:lnTo>
                <a:lnTo>
                  <a:pt x="321195" y="518540"/>
                </a:lnTo>
                <a:lnTo>
                  <a:pt x="310286" y="525145"/>
                </a:lnTo>
                <a:lnTo>
                  <a:pt x="344469" y="525145"/>
                </a:lnTo>
                <a:lnTo>
                  <a:pt x="341909" y="491363"/>
                </a:lnTo>
                <a:close/>
              </a:path>
              <a:path w="348615" h="576580">
                <a:moveTo>
                  <a:pt x="10896" y="0"/>
                </a:moveTo>
                <a:lnTo>
                  <a:pt x="0" y="6603"/>
                </a:lnTo>
                <a:lnTo>
                  <a:pt x="303737" y="514200"/>
                </a:lnTo>
                <a:lnTo>
                  <a:pt x="314680" y="507653"/>
                </a:lnTo>
                <a:lnTo>
                  <a:pt x="10896" y="0"/>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253810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4157" y="532692"/>
            <a:ext cx="10515600" cy="553998"/>
          </a:xfrm>
        </p:spPr>
        <p:txBody>
          <a:bodyPr/>
          <a:lstStyle/>
          <a:p>
            <a:r>
              <a:rPr lang="en-US" dirty="0"/>
              <a:t>Additional Recommendations</a:t>
            </a:r>
          </a:p>
        </p:txBody>
      </p:sp>
      <p:sp>
        <p:nvSpPr>
          <p:cNvPr id="7" name="Text Placeholder 6">
            <a:extLst>
              <a:ext uri="{FF2B5EF4-FFF2-40B4-BE49-F238E27FC236}">
                <a16:creationId xmlns:a16="http://schemas.microsoft.com/office/drawing/2014/main" id="{809C0DCA-DF58-B945-9654-504E2D6D4E09}"/>
              </a:ext>
            </a:extLst>
          </p:cNvPr>
          <p:cNvSpPr>
            <a:spLocks noGrp="1"/>
          </p:cNvSpPr>
          <p:nvPr>
            <p:ph type="body" sz="quarter" idx="16"/>
          </p:nvPr>
        </p:nvSpPr>
        <p:spPr>
          <a:xfrm>
            <a:off x="594157" y="1611389"/>
            <a:ext cx="10515600" cy="4438429"/>
          </a:xfrm>
        </p:spPr>
        <p:txBody>
          <a:bodyPr/>
          <a:lstStyle/>
          <a:p>
            <a:pPr marL="0" indent="0">
              <a:buNone/>
            </a:pPr>
            <a:r>
              <a:rPr lang="en-US" dirty="0"/>
              <a:t>Prior to first shipment it is imperative to contact Lear to verify the  following:</a:t>
            </a:r>
          </a:p>
          <a:p>
            <a:r>
              <a:rPr lang="en-US" dirty="0"/>
              <a:t>Lear Designated Transportation Carrier &amp; Customs  Broker (if applicable)</a:t>
            </a:r>
          </a:p>
          <a:p>
            <a:pPr lvl="1"/>
            <a:r>
              <a:rPr lang="en-US" dirty="0"/>
              <a:t>Confirm supplier routing instructions</a:t>
            </a:r>
          </a:p>
          <a:p>
            <a:r>
              <a:rPr lang="en-US" dirty="0"/>
              <a:t>Documentation / EDI</a:t>
            </a:r>
          </a:p>
          <a:p>
            <a:pPr lvl="1"/>
            <a:r>
              <a:rPr lang="en-US" dirty="0"/>
              <a:t>Confirm bill of Lading requirements</a:t>
            </a:r>
          </a:p>
          <a:p>
            <a:pPr lvl="1"/>
            <a:r>
              <a:rPr lang="en-US" dirty="0"/>
              <a:t>Confirm commercial invoice details</a:t>
            </a:r>
          </a:p>
          <a:p>
            <a:pPr lvl="1"/>
            <a:r>
              <a:rPr lang="en-US" dirty="0"/>
              <a:t>Confirm ASN and delivery window requirements</a:t>
            </a:r>
          </a:p>
          <a:p>
            <a:pPr lvl="1"/>
            <a:r>
              <a:rPr lang="en-US" dirty="0"/>
              <a:t>Confirm overall EDI requirements / connections</a:t>
            </a:r>
          </a:p>
          <a:p>
            <a:r>
              <a:rPr lang="en-US" dirty="0"/>
              <a:t>Packaging</a:t>
            </a:r>
          </a:p>
          <a:p>
            <a:pPr lvl="1"/>
            <a:r>
              <a:rPr lang="en-US" dirty="0"/>
              <a:t>Confirm approved packaging design(s) &amp; density(</a:t>
            </a:r>
            <a:r>
              <a:rPr lang="en-US" dirty="0" err="1"/>
              <a:t>ies</a:t>
            </a:r>
            <a:r>
              <a:rPr lang="en-US" dirty="0"/>
              <a:t>)</a:t>
            </a:r>
          </a:p>
          <a:p>
            <a:pPr lvl="1"/>
            <a:r>
              <a:rPr lang="en-US" dirty="0"/>
              <a:t>Confirm minimum order quantity(</a:t>
            </a:r>
            <a:r>
              <a:rPr lang="en-US" dirty="0" err="1"/>
              <a:t>ies</a:t>
            </a:r>
            <a:r>
              <a:rPr lang="en-US" dirty="0"/>
              <a:t>) – stackable level pallet layers</a:t>
            </a:r>
          </a:p>
          <a:p>
            <a:endParaRPr lang="en-US" b="1" u="sng" dirty="0"/>
          </a:p>
          <a:p>
            <a:endParaRPr lang="en-US" dirty="0"/>
          </a:p>
        </p:txBody>
      </p:sp>
    </p:spTree>
    <p:extLst>
      <p:ext uri="{BB962C8B-B14F-4D97-AF65-F5344CB8AC3E}">
        <p14:creationId xmlns:p14="http://schemas.microsoft.com/office/powerpoint/2010/main" val="129502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4157" y="532692"/>
            <a:ext cx="10515600" cy="553998"/>
          </a:xfrm>
        </p:spPr>
        <p:txBody>
          <a:bodyPr/>
          <a:lstStyle/>
          <a:p>
            <a:r>
              <a:rPr lang="en-US" dirty="0"/>
              <a:t>Frequently asked questions</a:t>
            </a:r>
          </a:p>
        </p:txBody>
      </p:sp>
      <p:sp>
        <p:nvSpPr>
          <p:cNvPr id="7" name="Text Placeholder 6">
            <a:extLst>
              <a:ext uri="{FF2B5EF4-FFF2-40B4-BE49-F238E27FC236}">
                <a16:creationId xmlns:a16="http://schemas.microsoft.com/office/drawing/2014/main" id="{809C0DCA-DF58-B945-9654-504E2D6D4E09}"/>
              </a:ext>
            </a:extLst>
          </p:cNvPr>
          <p:cNvSpPr>
            <a:spLocks noGrp="1"/>
          </p:cNvSpPr>
          <p:nvPr>
            <p:ph type="body" sz="quarter" idx="16"/>
          </p:nvPr>
        </p:nvSpPr>
        <p:spPr>
          <a:xfrm>
            <a:off x="594157" y="1611389"/>
            <a:ext cx="10515600" cy="4438429"/>
          </a:xfrm>
        </p:spPr>
        <p:txBody>
          <a:bodyPr/>
          <a:lstStyle/>
          <a:p>
            <a:pPr marL="0" indent="0">
              <a:buNone/>
            </a:pPr>
            <a:r>
              <a:rPr lang="en-US" dirty="0"/>
              <a:t>See supporting document “</a:t>
            </a:r>
            <a:r>
              <a:rPr lang="en-US" i="1" dirty="0"/>
              <a:t>North America Frequently Asked Questions</a:t>
            </a:r>
            <a:r>
              <a:rPr lang="en-US" dirty="0"/>
              <a:t>”</a:t>
            </a:r>
          </a:p>
          <a:p>
            <a:endParaRPr lang="en-US" b="1" u="sng" dirty="0"/>
          </a:p>
          <a:p>
            <a:endParaRPr lang="en-US" dirty="0"/>
          </a:p>
        </p:txBody>
      </p:sp>
    </p:spTree>
    <p:extLst>
      <p:ext uri="{BB962C8B-B14F-4D97-AF65-F5344CB8AC3E}">
        <p14:creationId xmlns:p14="http://schemas.microsoft.com/office/powerpoint/2010/main" val="69904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0171E9-21B9-2A45-AB0F-FF6B1C9E6EA4}"/>
              </a:ext>
            </a:extLst>
          </p:cNvPr>
          <p:cNvSpPr>
            <a:spLocks noGrp="1"/>
          </p:cNvSpPr>
          <p:nvPr>
            <p:ph type="body" sz="quarter" idx="15"/>
          </p:nvPr>
        </p:nvSpPr>
        <p:spPr/>
        <p:txBody>
          <a:bodyPr/>
          <a:lstStyle/>
          <a:p>
            <a:r>
              <a:rPr lang="en-US"/>
              <a:t>Thank You</a:t>
            </a:r>
          </a:p>
        </p:txBody>
      </p:sp>
    </p:spTree>
    <p:extLst>
      <p:ext uri="{BB962C8B-B14F-4D97-AF65-F5344CB8AC3E}">
        <p14:creationId xmlns:p14="http://schemas.microsoft.com/office/powerpoint/2010/main" val="37502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Lear North America (N.A.) Logistics Network</a:t>
            </a:r>
          </a:p>
        </p:txBody>
      </p:sp>
      <p:sp>
        <p:nvSpPr>
          <p:cNvPr id="7" name="Text Placeholder 6">
            <a:extLst>
              <a:ext uri="{FF2B5EF4-FFF2-40B4-BE49-F238E27FC236}">
                <a16:creationId xmlns:a16="http://schemas.microsoft.com/office/drawing/2014/main" id="{809C0DCA-DF58-B945-9654-504E2D6D4E09}"/>
              </a:ext>
            </a:extLst>
          </p:cNvPr>
          <p:cNvSpPr>
            <a:spLocks noGrp="1"/>
          </p:cNvSpPr>
          <p:nvPr>
            <p:ph type="body" sz="quarter" idx="16"/>
          </p:nvPr>
        </p:nvSpPr>
        <p:spPr/>
        <p:txBody>
          <a:bodyPr/>
          <a:lstStyle/>
          <a:p>
            <a:r>
              <a:rPr lang="en-US" dirty="0"/>
              <a:t>Lear uses a network of </a:t>
            </a:r>
            <a:r>
              <a:rPr lang="en-US" dirty="0" err="1"/>
              <a:t>crossdocks</a:t>
            </a:r>
            <a:r>
              <a:rPr lang="en-US" dirty="0"/>
              <a:t> to optimize inbound freight for both Seating and E-Systems plants in North America.</a:t>
            </a:r>
          </a:p>
          <a:p>
            <a:r>
              <a:rPr lang="en-US" dirty="0"/>
              <a:t>The Network consists of five facilities:</a:t>
            </a:r>
          </a:p>
          <a:p>
            <a:pPr marL="800013" lvl="1" indent="-342900">
              <a:buFont typeface="+mj-lt"/>
              <a:buAutoNum type="arabicPeriod"/>
            </a:pPr>
            <a:r>
              <a:rPr lang="en-US" dirty="0"/>
              <a:t>Romulus, MI</a:t>
            </a:r>
          </a:p>
          <a:p>
            <a:pPr marL="800013" lvl="1" indent="-342900">
              <a:buFont typeface="+mj-lt"/>
              <a:buAutoNum type="arabicPeriod"/>
            </a:pPr>
            <a:r>
              <a:rPr lang="en-US" dirty="0"/>
              <a:t>Indianapolis, IN</a:t>
            </a:r>
          </a:p>
          <a:p>
            <a:pPr marL="800013" lvl="1" indent="-342900">
              <a:buFont typeface="+mj-lt"/>
              <a:buAutoNum type="arabicPeriod"/>
            </a:pPr>
            <a:r>
              <a:rPr lang="en-US" dirty="0"/>
              <a:t>El Paso, TX</a:t>
            </a:r>
          </a:p>
          <a:p>
            <a:pPr marL="800013" lvl="1" indent="-342900">
              <a:buFont typeface="+mj-lt"/>
              <a:buAutoNum type="arabicPeriod"/>
            </a:pPr>
            <a:r>
              <a:rPr lang="en-US" dirty="0"/>
              <a:t>Laredo, TX</a:t>
            </a:r>
          </a:p>
          <a:p>
            <a:pPr marL="800013" lvl="1" indent="-342900">
              <a:buFont typeface="+mj-lt"/>
              <a:buAutoNum type="arabicPeriod"/>
            </a:pPr>
            <a:r>
              <a:rPr lang="en-US" dirty="0"/>
              <a:t>San Luis Potosi, MX</a:t>
            </a:r>
          </a:p>
          <a:p>
            <a:r>
              <a:rPr lang="en-US" dirty="0"/>
              <a:t>Service Providers:</a:t>
            </a:r>
          </a:p>
          <a:p>
            <a:pPr lvl="1"/>
            <a:r>
              <a:rPr lang="en-US" dirty="0"/>
              <a:t>Penske:</a:t>
            </a:r>
          </a:p>
          <a:p>
            <a:pPr lvl="2"/>
            <a:r>
              <a:rPr lang="en-US" dirty="0"/>
              <a:t>Operations Lead Logistics Provider</a:t>
            </a:r>
          </a:p>
          <a:p>
            <a:pPr lvl="2"/>
            <a:r>
              <a:rPr lang="en-US" dirty="0"/>
              <a:t>Carrier Sourcing/Management</a:t>
            </a:r>
          </a:p>
          <a:p>
            <a:pPr lvl="2"/>
            <a:r>
              <a:rPr lang="en-US" dirty="0"/>
              <a:t>Key Contact Role: Penske Supply Chain Manager (SCM)</a:t>
            </a:r>
          </a:p>
          <a:p>
            <a:pPr lvl="1"/>
            <a:r>
              <a:rPr lang="en-US" dirty="0"/>
              <a:t>Agillence:</a:t>
            </a:r>
          </a:p>
          <a:p>
            <a:pPr lvl="2"/>
            <a:r>
              <a:rPr lang="en-US" dirty="0"/>
              <a:t>Logistics Engineering</a:t>
            </a:r>
          </a:p>
          <a:p>
            <a:pPr lvl="2"/>
            <a:r>
              <a:rPr lang="en-US" dirty="0"/>
              <a:t>Network Optimization</a:t>
            </a:r>
          </a:p>
          <a:p>
            <a:pPr lvl="2"/>
            <a:r>
              <a:rPr lang="en-US" dirty="0"/>
              <a:t>Key Contact Role:  Agillence Logistics Engineer (LE)</a:t>
            </a:r>
          </a:p>
        </p:txBody>
      </p:sp>
      <p:sp>
        <p:nvSpPr>
          <p:cNvPr id="10" name="object 4">
            <a:extLst>
              <a:ext uri="{FF2B5EF4-FFF2-40B4-BE49-F238E27FC236}">
                <a16:creationId xmlns:a16="http://schemas.microsoft.com/office/drawing/2014/main" id="{C5F586CC-CB91-4DCA-AFED-7FD2EB09C2D7}"/>
              </a:ext>
            </a:extLst>
          </p:cNvPr>
          <p:cNvSpPr/>
          <p:nvPr/>
        </p:nvSpPr>
        <p:spPr>
          <a:xfrm>
            <a:off x="7401699" y="2785039"/>
            <a:ext cx="3325367" cy="238201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73352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N.A. Logistics Requirements</a:t>
            </a:r>
          </a:p>
        </p:txBody>
      </p:sp>
      <p:sp>
        <p:nvSpPr>
          <p:cNvPr id="7" name="Text Placeholder 6">
            <a:extLst>
              <a:ext uri="{FF2B5EF4-FFF2-40B4-BE49-F238E27FC236}">
                <a16:creationId xmlns:a16="http://schemas.microsoft.com/office/drawing/2014/main" id="{809C0DCA-DF58-B945-9654-504E2D6D4E09}"/>
              </a:ext>
            </a:extLst>
          </p:cNvPr>
          <p:cNvSpPr>
            <a:spLocks noGrp="1"/>
          </p:cNvSpPr>
          <p:nvPr>
            <p:ph type="body" sz="quarter" idx="16"/>
          </p:nvPr>
        </p:nvSpPr>
        <p:spPr/>
        <p:txBody>
          <a:bodyPr/>
          <a:lstStyle/>
          <a:p>
            <a:pPr marL="342900" indent="-342900">
              <a:buFont typeface="+mj-lt"/>
              <a:buAutoNum type="arabicPeriod"/>
            </a:pPr>
            <a:r>
              <a:rPr lang="en-US" dirty="0"/>
              <a:t>Lear approved labeling</a:t>
            </a:r>
          </a:p>
          <a:p>
            <a:pPr lvl="1"/>
            <a:r>
              <a:rPr lang="en-US" dirty="0"/>
              <a:t>Supporting Document(s):</a:t>
            </a:r>
          </a:p>
          <a:p>
            <a:pPr lvl="2"/>
            <a:r>
              <a:rPr lang="en-US" i="1" dirty="0"/>
              <a:t>North America Lear Label Requirements (within our </a:t>
            </a:r>
            <a:r>
              <a:rPr lang="en-US" i="1"/>
              <a:t>Packaging section). </a:t>
            </a:r>
            <a:endParaRPr lang="en-US" i="1" dirty="0"/>
          </a:p>
          <a:p>
            <a:pPr marL="342900" indent="-342900">
              <a:buFont typeface="+mj-lt"/>
              <a:buAutoNum type="arabicPeriod"/>
            </a:pPr>
            <a:endParaRPr lang="en-US" dirty="0"/>
          </a:p>
          <a:p>
            <a:pPr marL="342900" indent="-342900">
              <a:buFont typeface="+mj-lt"/>
              <a:buAutoNum type="arabicPeriod"/>
            </a:pPr>
            <a:r>
              <a:rPr lang="en-US" dirty="0"/>
              <a:t>Pallet stack-ability / standardized component packaging</a:t>
            </a:r>
          </a:p>
          <a:p>
            <a:pPr lvl="1"/>
            <a:r>
              <a:rPr lang="en-US" dirty="0"/>
              <a:t>Supporting Document(s):</a:t>
            </a:r>
          </a:p>
          <a:p>
            <a:pPr lvl="2"/>
            <a:r>
              <a:rPr lang="en-US" i="1" dirty="0"/>
              <a:t>Supplier Packaging Requirements &amp; Guidelines</a:t>
            </a:r>
          </a:p>
          <a:p>
            <a:pPr marL="457113" lvl="1" indent="0">
              <a:buNone/>
            </a:pPr>
            <a:endParaRPr lang="en-US" dirty="0"/>
          </a:p>
          <a:p>
            <a:pPr marL="342900" indent="-342900">
              <a:buFont typeface="+mj-lt"/>
              <a:buAutoNum type="arabicPeriod"/>
            </a:pPr>
            <a:r>
              <a:rPr lang="en-US" dirty="0"/>
              <a:t>Electronic Advanced Shipping Notice (ASN) – EDI</a:t>
            </a:r>
          </a:p>
          <a:p>
            <a:pPr marL="342900" indent="-342900">
              <a:buFont typeface="+mj-lt"/>
              <a:buAutoNum type="arabicPeriod"/>
            </a:pPr>
            <a:endParaRPr lang="en-US" dirty="0"/>
          </a:p>
          <a:p>
            <a:pPr marL="342900" indent="-342900">
              <a:buFont typeface="+mj-lt"/>
              <a:buAutoNum type="arabicPeriod"/>
            </a:pPr>
            <a:r>
              <a:rPr lang="en-US" dirty="0"/>
              <a:t>Packing Lists, Bills of Lading, Commercial Invoices and Customs Paperwork</a:t>
            </a:r>
          </a:p>
          <a:p>
            <a:pPr marL="342900" indent="-342900">
              <a:buFont typeface="+mj-lt"/>
              <a:buAutoNum type="arabicPeriod"/>
            </a:pPr>
            <a:endParaRPr lang="en-US" dirty="0"/>
          </a:p>
          <a:p>
            <a:pPr marL="342900" indent="-342900">
              <a:buFont typeface="+mj-lt"/>
              <a:buAutoNum type="arabicPeriod"/>
            </a:pPr>
            <a:r>
              <a:rPr lang="en-US" dirty="0"/>
              <a:t>Supplier Routing / Packaging</a:t>
            </a:r>
          </a:p>
        </p:txBody>
      </p:sp>
    </p:spTree>
    <p:extLst>
      <p:ext uri="{BB962C8B-B14F-4D97-AF65-F5344CB8AC3E}">
        <p14:creationId xmlns:p14="http://schemas.microsoft.com/office/powerpoint/2010/main" val="228445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Electronic ASN - EDI</a:t>
            </a:r>
          </a:p>
        </p:txBody>
      </p:sp>
      <p:sp>
        <p:nvSpPr>
          <p:cNvPr id="7" name="Text Placeholder 6">
            <a:extLst>
              <a:ext uri="{FF2B5EF4-FFF2-40B4-BE49-F238E27FC236}">
                <a16:creationId xmlns:a16="http://schemas.microsoft.com/office/drawing/2014/main" id="{809C0DCA-DF58-B945-9654-504E2D6D4E09}"/>
              </a:ext>
            </a:extLst>
          </p:cNvPr>
          <p:cNvSpPr>
            <a:spLocks noGrp="1"/>
          </p:cNvSpPr>
          <p:nvPr>
            <p:ph type="body" sz="quarter" idx="16"/>
          </p:nvPr>
        </p:nvSpPr>
        <p:spPr/>
        <p:txBody>
          <a:bodyPr/>
          <a:lstStyle/>
          <a:p>
            <a:pPr marL="342900" indent="-342900">
              <a:buFont typeface="+mj-lt"/>
              <a:buAutoNum type="arabicPeriod"/>
            </a:pPr>
            <a:r>
              <a:rPr lang="en-US" dirty="0"/>
              <a:t>ASNs must be sent out </a:t>
            </a:r>
            <a:r>
              <a:rPr lang="en-US" dirty="0">
                <a:solidFill>
                  <a:srgbClr val="FF0000"/>
                </a:solidFill>
              </a:rPr>
              <a:t>within 20 minutes </a:t>
            </a:r>
            <a:r>
              <a:rPr lang="en-US" dirty="0"/>
              <a:t>of shipment departure</a:t>
            </a:r>
          </a:p>
          <a:p>
            <a:pPr marL="342900" indent="-342900">
              <a:buFont typeface="+mj-lt"/>
              <a:buAutoNum type="arabicPeriod"/>
            </a:pPr>
            <a:r>
              <a:rPr lang="en-US" dirty="0"/>
              <a:t>ASNs must be electronically sent to Lear’s final destination</a:t>
            </a:r>
          </a:p>
          <a:p>
            <a:pPr marL="342900" indent="-342900">
              <a:buFont typeface="+mj-lt"/>
              <a:buAutoNum type="arabicPeriod"/>
            </a:pPr>
            <a:r>
              <a:rPr lang="en-US" dirty="0"/>
              <a:t>An ASN must be submitted per shipment per plant</a:t>
            </a:r>
          </a:p>
          <a:p>
            <a:pPr marL="342900" indent="-342900">
              <a:buFont typeface="+mj-lt"/>
              <a:buAutoNum type="arabicPeriod"/>
            </a:pPr>
            <a:endParaRPr lang="en-US" dirty="0"/>
          </a:p>
          <a:p>
            <a:pPr marL="0" indent="0">
              <a:buNone/>
            </a:pPr>
            <a:r>
              <a:rPr lang="en-US" dirty="0"/>
              <a:t>ASN required elements:</a:t>
            </a:r>
          </a:p>
          <a:p>
            <a:pPr marL="342900" indent="-342900">
              <a:buFont typeface="+mj-lt"/>
              <a:buAutoNum type="arabicPeriod"/>
            </a:pPr>
            <a:r>
              <a:rPr lang="en-US" dirty="0"/>
              <a:t>Part Number</a:t>
            </a:r>
          </a:p>
          <a:p>
            <a:pPr marL="342900" indent="-342900">
              <a:buFont typeface="+mj-lt"/>
              <a:buAutoNum type="arabicPeriod"/>
            </a:pPr>
            <a:r>
              <a:rPr lang="en-US" dirty="0"/>
              <a:t>Quantity</a:t>
            </a:r>
          </a:p>
          <a:p>
            <a:pPr marL="342900" indent="-342900">
              <a:buFont typeface="+mj-lt"/>
              <a:buAutoNum type="arabicPeriod"/>
            </a:pPr>
            <a:r>
              <a:rPr lang="en-US" dirty="0"/>
              <a:t>Trailer Number</a:t>
            </a:r>
          </a:p>
          <a:p>
            <a:pPr marL="342900" indent="-342900">
              <a:buFont typeface="+mj-lt"/>
              <a:buAutoNum type="arabicPeriod"/>
            </a:pPr>
            <a:r>
              <a:rPr lang="en-US" dirty="0"/>
              <a:t>Time &amp; Date Shipped</a:t>
            </a:r>
          </a:p>
          <a:p>
            <a:pPr marL="342900" indent="-342900">
              <a:buFont typeface="+mj-lt"/>
              <a:buAutoNum type="arabicPeriod"/>
            </a:pPr>
            <a:r>
              <a:rPr lang="en-US" dirty="0"/>
              <a:t>Packing List Number</a:t>
            </a:r>
          </a:p>
          <a:p>
            <a:pPr marL="342900" indent="-342900">
              <a:buFont typeface="+mj-lt"/>
              <a:buAutoNum type="arabicPeriod"/>
            </a:pPr>
            <a:r>
              <a:rPr lang="en-US" dirty="0"/>
              <a:t>Lear Plant Destination</a:t>
            </a:r>
          </a:p>
          <a:p>
            <a:pPr marL="342900" indent="-342900">
              <a:buFont typeface="+mj-lt"/>
              <a:buAutoNum type="arabicPeriod"/>
            </a:pPr>
            <a:r>
              <a:rPr lang="en-US" dirty="0"/>
              <a:t>Shipment Gross Weight</a:t>
            </a:r>
          </a:p>
        </p:txBody>
      </p:sp>
      <p:sp>
        <p:nvSpPr>
          <p:cNvPr id="4" name="object 4">
            <a:extLst>
              <a:ext uri="{FF2B5EF4-FFF2-40B4-BE49-F238E27FC236}">
                <a16:creationId xmlns:a16="http://schemas.microsoft.com/office/drawing/2014/main" id="{2F5399C2-01D0-4B4C-9592-426C6FF9EB26}"/>
              </a:ext>
            </a:extLst>
          </p:cNvPr>
          <p:cNvSpPr/>
          <p:nvPr/>
        </p:nvSpPr>
        <p:spPr>
          <a:xfrm>
            <a:off x="7453276" y="2922672"/>
            <a:ext cx="2206600" cy="212637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31175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ASN – Submission Guidelines</a:t>
            </a:r>
          </a:p>
        </p:txBody>
      </p:sp>
      <p:sp>
        <p:nvSpPr>
          <p:cNvPr id="7" name="Text Placeholder 6">
            <a:extLst>
              <a:ext uri="{FF2B5EF4-FFF2-40B4-BE49-F238E27FC236}">
                <a16:creationId xmlns:a16="http://schemas.microsoft.com/office/drawing/2014/main" id="{809C0DCA-DF58-B945-9654-504E2D6D4E09}"/>
              </a:ext>
            </a:extLst>
          </p:cNvPr>
          <p:cNvSpPr>
            <a:spLocks noGrp="1"/>
          </p:cNvSpPr>
          <p:nvPr>
            <p:ph type="body" sz="quarter" idx="16"/>
          </p:nvPr>
        </p:nvSpPr>
        <p:spPr/>
        <p:txBody>
          <a:bodyPr/>
          <a:lstStyle/>
          <a:p>
            <a:pPr marL="0" indent="0">
              <a:buNone/>
            </a:pPr>
            <a:r>
              <a:rPr lang="en-US" dirty="0"/>
              <a:t>To find instructions for sending ASNs (EDI):</a:t>
            </a:r>
          </a:p>
          <a:p>
            <a:pPr marL="0" indent="0">
              <a:buNone/>
            </a:pPr>
            <a:endParaRPr lang="en-US" dirty="0"/>
          </a:p>
          <a:p>
            <a:pPr marL="342900" indent="-342900">
              <a:buFont typeface="+mj-lt"/>
              <a:buAutoNum type="arabicPeriod"/>
            </a:pPr>
            <a:r>
              <a:rPr lang="en-US" dirty="0"/>
              <a:t>Visit </a:t>
            </a:r>
            <a:r>
              <a:rPr lang="en-US" dirty="0">
                <a:hlinkClick r:id="rId2"/>
              </a:rPr>
              <a:t>www.lear.com</a:t>
            </a:r>
            <a:endParaRPr lang="en-US" dirty="0"/>
          </a:p>
          <a:p>
            <a:pPr marL="342900" indent="-342900">
              <a:buFont typeface="+mj-lt"/>
              <a:buAutoNum type="arabicPeriod"/>
            </a:pPr>
            <a:r>
              <a:rPr lang="en-US" dirty="0"/>
              <a:t>Click </a:t>
            </a:r>
            <a:r>
              <a:rPr lang="en-US" b="1" i="1" dirty="0"/>
              <a:t>Suppliers</a:t>
            </a:r>
          </a:p>
          <a:p>
            <a:pPr marL="342900" indent="-342900">
              <a:buFont typeface="+mj-lt"/>
              <a:buAutoNum type="arabicPeriod"/>
            </a:pPr>
            <a:r>
              <a:rPr lang="en-US" dirty="0"/>
              <a:t>Click </a:t>
            </a:r>
            <a:r>
              <a:rPr lang="en-US" b="1" i="1" dirty="0"/>
              <a:t>ONLINE </a:t>
            </a:r>
          </a:p>
          <a:p>
            <a:pPr marL="342900" indent="-342900">
              <a:buFont typeface="+mj-lt"/>
              <a:buAutoNum type="arabicPeriod"/>
            </a:pPr>
            <a:r>
              <a:rPr lang="en-US" dirty="0"/>
              <a:t>Click </a:t>
            </a:r>
            <a:r>
              <a:rPr lang="en-US" b="1" i="1" dirty="0"/>
              <a:t>Web Applications</a:t>
            </a:r>
          </a:p>
          <a:p>
            <a:pPr marL="342900" indent="-342900">
              <a:buFont typeface="+mj-lt"/>
              <a:buAutoNum type="arabicPeriod"/>
            </a:pPr>
            <a:r>
              <a:rPr lang="en-US" dirty="0"/>
              <a:t>Click </a:t>
            </a:r>
            <a:r>
              <a:rPr lang="en-US" b="1" i="1" dirty="0"/>
              <a:t>EDI Guidelines  </a:t>
            </a:r>
          </a:p>
          <a:p>
            <a:pPr marL="342900" indent="-342900">
              <a:buFont typeface="+mj-lt"/>
              <a:buAutoNum type="arabicPeriod"/>
            </a:pPr>
            <a:r>
              <a:rPr lang="en-US" dirty="0"/>
              <a:t>Select your region</a:t>
            </a:r>
          </a:p>
          <a:p>
            <a:pPr marL="342900" indent="-342900">
              <a:buFont typeface="+mj-lt"/>
              <a:buAutoNum type="arabicPeriod"/>
            </a:pPr>
            <a:r>
              <a:rPr lang="en-US" dirty="0"/>
              <a:t>Select your plant</a:t>
            </a:r>
          </a:p>
          <a:p>
            <a:pPr marL="342900" indent="-342900">
              <a:buFont typeface="+mj-lt"/>
              <a:buAutoNum type="arabicPeriod"/>
            </a:pPr>
            <a:r>
              <a:rPr lang="en-US" dirty="0"/>
              <a:t>Expand </a:t>
            </a:r>
            <a:r>
              <a:rPr lang="en-US" b="1" i="1" dirty="0"/>
              <a:t>EDI Files</a:t>
            </a:r>
          </a:p>
          <a:p>
            <a:pPr marL="342900" indent="-342900">
              <a:buFont typeface="+mj-lt"/>
              <a:buAutoNum type="arabicPeriod"/>
            </a:pPr>
            <a:r>
              <a:rPr lang="en-US" dirty="0"/>
              <a:t>Click the </a:t>
            </a:r>
            <a:r>
              <a:rPr lang="en-US" b="1" i="1" dirty="0"/>
              <a:t>Dispatch Advice / Delivery Transport Data Guideline </a:t>
            </a:r>
            <a:r>
              <a:rPr lang="en-US" dirty="0"/>
              <a:t>to access detailed information.</a:t>
            </a:r>
          </a:p>
        </p:txBody>
      </p:sp>
    </p:spTree>
    <p:extLst>
      <p:ext uri="{BB962C8B-B14F-4D97-AF65-F5344CB8AC3E}">
        <p14:creationId xmlns:p14="http://schemas.microsoft.com/office/powerpoint/2010/main" val="73167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Required Shipping Documents</a:t>
            </a:r>
          </a:p>
        </p:txBody>
      </p:sp>
      <p:sp>
        <p:nvSpPr>
          <p:cNvPr id="7" name="Text Placeholder 6">
            <a:extLst>
              <a:ext uri="{FF2B5EF4-FFF2-40B4-BE49-F238E27FC236}">
                <a16:creationId xmlns:a16="http://schemas.microsoft.com/office/drawing/2014/main" id="{809C0DCA-DF58-B945-9654-504E2D6D4E09}"/>
              </a:ext>
            </a:extLst>
          </p:cNvPr>
          <p:cNvSpPr>
            <a:spLocks noGrp="1"/>
          </p:cNvSpPr>
          <p:nvPr>
            <p:ph type="body" sz="quarter" idx="16"/>
          </p:nvPr>
        </p:nvSpPr>
        <p:spPr>
          <a:xfrm>
            <a:off x="594157" y="1611389"/>
            <a:ext cx="10515600" cy="4438429"/>
          </a:xfrm>
        </p:spPr>
        <p:txBody>
          <a:bodyPr/>
          <a:lstStyle/>
          <a:p>
            <a:pPr marL="0" indent="0">
              <a:buNone/>
            </a:pPr>
            <a:r>
              <a:rPr lang="en-US" dirty="0"/>
              <a:t>The following documents are required to be sent to each final Lear  destination:</a:t>
            </a:r>
          </a:p>
          <a:p>
            <a:pPr marL="0" indent="0">
              <a:buNone/>
            </a:pPr>
            <a:endParaRPr lang="en-US" dirty="0"/>
          </a:p>
          <a:p>
            <a:r>
              <a:rPr lang="en-US" b="1" u="sng" dirty="0"/>
              <a:t>Packing List: </a:t>
            </a:r>
          </a:p>
          <a:p>
            <a:pPr lvl="1"/>
            <a:r>
              <a:rPr lang="en-US" dirty="0"/>
              <a:t>Must match the ASN and must  include the correct gross weight,  must include Lear Plant, and must be attached to pallet in  a packet</a:t>
            </a:r>
          </a:p>
          <a:p>
            <a:r>
              <a:rPr lang="en-US" b="1" u="sng" dirty="0"/>
              <a:t>Commercial Invoice:  </a:t>
            </a:r>
          </a:p>
          <a:p>
            <a:pPr lvl="1"/>
            <a:r>
              <a:rPr lang="en-US" dirty="0"/>
              <a:t>Required for all cross-border shipments</a:t>
            </a:r>
          </a:p>
          <a:p>
            <a:r>
              <a:rPr lang="en-US" b="1" u="sng" dirty="0"/>
              <a:t>Bill of Lading:  </a:t>
            </a:r>
          </a:p>
          <a:p>
            <a:pPr lvl="1"/>
            <a:r>
              <a:rPr lang="en-US" dirty="0"/>
              <a:t>Must be one BOL for the entire shipment including all final locations</a:t>
            </a:r>
          </a:p>
          <a:p>
            <a:endParaRPr lang="en-US" dirty="0"/>
          </a:p>
          <a:p>
            <a:r>
              <a:rPr lang="en-US" dirty="0"/>
              <a:t>All documents must be printed (hand-written is not accepted)</a:t>
            </a:r>
          </a:p>
          <a:p>
            <a:r>
              <a:rPr lang="en-US" dirty="0"/>
              <a:t>Drivers must be provided each document to present at cross-dock</a:t>
            </a:r>
          </a:p>
          <a:p>
            <a:r>
              <a:rPr lang="en-US" dirty="0"/>
              <a:t>Commercial invoice / Packing list must be completed timely &amp; accurately,  and sent separately for each final Lear destination (a separate, exclusive  document for each destination)</a:t>
            </a:r>
          </a:p>
          <a:p>
            <a:endParaRPr lang="en-US" dirty="0"/>
          </a:p>
        </p:txBody>
      </p:sp>
    </p:spTree>
    <p:extLst>
      <p:ext uri="{BB962C8B-B14F-4D97-AF65-F5344CB8AC3E}">
        <p14:creationId xmlns:p14="http://schemas.microsoft.com/office/powerpoint/2010/main" val="166335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Single Plant BOL – Current Process</a:t>
            </a:r>
          </a:p>
        </p:txBody>
      </p:sp>
      <p:grpSp>
        <p:nvGrpSpPr>
          <p:cNvPr id="6" name="object 3">
            <a:extLst>
              <a:ext uri="{FF2B5EF4-FFF2-40B4-BE49-F238E27FC236}">
                <a16:creationId xmlns:a16="http://schemas.microsoft.com/office/drawing/2014/main" id="{D0424C3F-2F4D-426C-8C7D-2E0170E5A972}"/>
              </a:ext>
            </a:extLst>
          </p:cNvPr>
          <p:cNvGrpSpPr/>
          <p:nvPr/>
        </p:nvGrpSpPr>
        <p:grpSpPr>
          <a:xfrm>
            <a:off x="3270047" y="1086690"/>
            <a:ext cx="5163820" cy="5006340"/>
            <a:chOff x="1897379" y="1051560"/>
            <a:chExt cx="5163820" cy="5006340"/>
          </a:xfrm>
        </p:grpSpPr>
        <p:sp>
          <p:nvSpPr>
            <p:cNvPr id="8" name="object 4">
              <a:extLst>
                <a:ext uri="{FF2B5EF4-FFF2-40B4-BE49-F238E27FC236}">
                  <a16:creationId xmlns:a16="http://schemas.microsoft.com/office/drawing/2014/main" id="{43EBDC5D-9432-4D5D-B9EC-5F88DE1B464B}"/>
                </a:ext>
              </a:extLst>
            </p:cNvPr>
            <p:cNvSpPr/>
            <p:nvPr/>
          </p:nvSpPr>
          <p:spPr>
            <a:xfrm>
              <a:off x="1956234" y="1060704"/>
              <a:ext cx="5095313" cy="4988052"/>
            </a:xfrm>
            <a:prstGeom prst="rect">
              <a:avLst/>
            </a:prstGeom>
            <a:blipFill>
              <a:blip r:embed="rId2" cstate="print"/>
              <a:stretch>
                <a:fillRect/>
              </a:stretch>
            </a:blipFill>
          </p:spPr>
          <p:txBody>
            <a:bodyPr wrap="square" lIns="0" tIns="0" rIns="0" bIns="0" rtlCol="0"/>
            <a:lstStyle/>
            <a:p>
              <a:endParaRPr/>
            </a:p>
          </p:txBody>
        </p:sp>
        <p:sp>
          <p:nvSpPr>
            <p:cNvPr id="9" name="object 5">
              <a:extLst>
                <a:ext uri="{FF2B5EF4-FFF2-40B4-BE49-F238E27FC236}">
                  <a16:creationId xmlns:a16="http://schemas.microsoft.com/office/drawing/2014/main" id="{0414C5BD-5394-4F87-BBB6-EF09CA25EF48}"/>
                </a:ext>
              </a:extLst>
            </p:cNvPr>
            <p:cNvSpPr/>
            <p:nvPr/>
          </p:nvSpPr>
          <p:spPr>
            <a:xfrm>
              <a:off x="1901951" y="1056132"/>
              <a:ext cx="5154295" cy="4997450"/>
            </a:xfrm>
            <a:custGeom>
              <a:avLst/>
              <a:gdLst/>
              <a:ahLst/>
              <a:cxnLst/>
              <a:rect l="l" t="t" r="r" b="b"/>
              <a:pathLst>
                <a:path w="5154295" h="4997450">
                  <a:moveTo>
                    <a:pt x="0" y="4997196"/>
                  </a:moveTo>
                  <a:lnTo>
                    <a:pt x="5154167" y="4997196"/>
                  </a:lnTo>
                  <a:lnTo>
                    <a:pt x="5154167" y="0"/>
                  </a:lnTo>
                  <a:lnTo>
                    <a:pt x="0" y="0"/>
                  </a:lnTo>
                  <a:lnTo>
                    <a:pt x="0" y="4997196"/>
                  </a:lnTo>
                  <a:close/>
                </a:path>
              </a:pathLst>
            </a:custGeom>
            <a:ln w="9144">
              <a:solidFill>
                <a:srgbClr val="000000"/>
              </a:solidFill>
            </a:ln>
          </p:spPr>
          <p:txBody>
            <a:bodyPr wrap="square" lIns="0" tIns="0" rIns="0" bIns="0" rtlCol="0"/>
            <a:lstStyle/>
            <a:p>
              <a:endParaRPr/>
            </a:p>
          </p:txBody>
        </p:sp>
      </p:grpSp>
    </p:spTree>
    <p:extLst>
      <p:ext uri="{BB962C8B-B14F-4D97-AF65-F5344CB8AC3E}">
        <p14:creationId xmlns:p14="http://schemas.microsoft.com/office/powerpoint/2010/main" val="110747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Commercial Invoice - Example</a:t>
            </a:r>
          </a:p>
        </p:txBody>
      </p:sp>
      <p:sp>
        <p:nvSpPr>
          <p:cNvPr id="7" name="object 3">
            <a:extLst>
              <a:ext uri="{FF2B5EF4-FFF2-40B4-BE49-F238E27FC236}">
                <a16:creationId xmlns:a16="http://schemas.microsoft.com/office/drawing/2014/main" id="{6C57047D-B820-45FA-AC67-451D2DE9EA31}"/>
              </a:ext>
            </a:extLst>
          </p:cNvPr>
          <p:cNvSpPr/>
          <p:nvPr/>
        </p:nvSpPr>
        <p:spPr>
          <a:xfrm>
            <a:off x="3072017" y="1201398"/>
            <a:ext cx="6343207" cy="2775733"/>
          </a:xfrm>
          <a:prstGeom prst="rect">
            <a:avLst/>
          </a:prstGeom>
          <a:blipFill>
            <a:blip r:embed="rId2" cstate="print"/>
            <a:stretch>
              <a:fillRect/>
            </a:stretch>
          </a:blipFill>
        </p:spPr>
        <p:txBody>
          <a:bodyPr wrap="square" lIns="0" tIns="0" rIns="0" bIns="0" rtlCol="0"/>
          <a:lstStyle/>
          <a:p>
            <a:endParaRPr/>
          </a:p>
        </p:txBody>
      </p:sp>
      <p:sp>
        <p:nvSpPr>
          <p:cNvPr id="10" name="object 4">
            <a:extLst>
              <a:ext uri="{FF2B5EF4-FFF2-40B4-BE49-F238E27FC236}">
                <a16:creationId xmlns:a16="http://schemas.microsoft.com/office/drawing/2014/main" id="{6CD42994-9414-4D4D-BF98-C067B7BDD9B2}"/>
              </a:ext>
            </a:extLst>
          </p:cNvPr>
          <p:cNvSpPr/>
          <p:nvPr/>
        </p:nvSpPr>
        <p:spPr>
          <a:xfrm>
            <a:off x="3127758" y="4056379"/>
            <a:ext cx="5968844" cy="198798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8542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Required Shipping Documents – BOL’s</a:t>
            </a:r>
          </a:p>
        </p:txBody>
      </p:sp>
      <p:sp>
        <p:nvSpPr>
          <p:cNvPr id="7" name="Text Placeholder 6">
            <a:extLst>
              <a:ext uri="{FF2B5EF4-FFF2-40B4-BE49-F238E27FC236}">
                <a16:creationId xmlns:a16="http://schemas.microsoft.com/office/drawing/2014/main" id="{809C0DCA-DF58-B945-9654-504E2D6D4E09}"/>
              </a:ext>
            </a:extLst>
          </p:cNvPr>
          <p:cNvSpPr>
            <a:spLocks noGrp="1"/>
          </p:cNvSpPr>
          <p:nvPr>
            <p:ph type="body" sz="quarter" idx="16"/>
          </p:nvPr>
        </p:nvSpPr>
        <p:spPr>
          <a:xfrm>
            <a:off x="594157" y="1611389"/>
            <a:ext cx="10515600" cy="4438429"/>
          </a:xfrm>
        </p:spPr>
        <p:txBody>
          <a:bodyPr/>
          <a:lstStyle/>
          <a:p>
            <a:r>
              <a:rPr lang="en-US" dirty="0"/>
              <a:t>The Bill of Lading must contain the following:</a:t>
            </a:r>
          </a:p>
          <a:p>
            <a:pPr lvl="1"/>
            <a:r>
              <a:rPr lang="en-US" b="1" dirty="0"/>
              <a:t>Description of Goods per Package</a:t>
            </a:r>
          </a:p>
          <a:p>
            <a:pPr lvl="1"/>
            <a:r>
              <a:rPr lang="en-US" b="1" dirty="0"/>
              <a:t>Type of Package: </a:t>
            </a:r>
            <a:r>
              <a:rPr lang="en-US" dirty="0"/>
              <a:t>Box or Pallet</a:t>
            </a:r>
          </a:p>
          <a:p>
            <a:pPr lvl="1"/>
            <a:r>
              <a:rPr lang="en-US" b="1" dirty="0"/>
              <a:t>Dimension of the Package: </a:t>
            </a:r>
            <a:r>
              <a:rPr lang="en-US" dirty="0"/>
              <a:t>L x W x H</a:t>
            </a:r>
          </a:p>
          <a:p>
            <a:pPr lvl="1"/>
            <a:r>
              <a:rPr lang="en-US" b="1" dirty="0"/>
              <a:t>Unit of Measure: </a:t>
            </a:r>
            <a:r>
              <a:rPr lang="en-US" dirty="0"/>
              <a:t>Meters or Inches</a:t>
            </a:r>
          </a:p>
          <a:p>
            <a:pPr lvl="1"/>
            <a:r>
              <a:rPr lang="en-US" b="1" dirty="0"/>
              <a:t>Net Weight and Gross Weight</a:t>
            </a:r>
          </a:p>
          <a:p>
            <a:pPr lvl="1"/>
            <a:r>
              <a:rPr lang="en-US" b="1" dirty="0"/>
              <a:t>Unit of Measure: </a:t>
            </a:r>
            <a:r>
              <a:rPr lang="en-US" dirty="0"/>
              <a:t>Kilograms or Pound</a:t>
            </a:r>
          </a:p>
          <a:p>
            <a:r>
              <a:rPr lang="en-US" dirty="0"/>
              <a:t>BOL’s must also contain the Final Destination (Lear Plant) as well  as the cross-dock address in the consigned area</a:t>
            </a:r>
          </a:p>
          <a:p>
            <a:endParaRPr lang="en-US" b="1" u="sng" dirty="0"/>
          </a:p>
          <a:p>
            <a:r>
              <a:rPr lang="en-US" b="1" dirty="0"/>
              <a:t>Examples:</a:t>
            </a:r>
          </a:p>
          <a:p>
            <a:endParaRPr lang="en-US" dirty="0"/>
          </a:p>
        </p:txBody>
      </p:sp>
      <p:sp>
        <p:nvSpPr>
          <p:cNvPr id="4" name="object 5">
            <a:extLst>
              <a:ext uri="{FF2B5EF4-FFF2-40B4-BE49-F238E27FC236}">
                <a16:creationId xmlns:a16="http://schemas.microsoft.com/office/drawing/2014/main" id="{19814823-72B8-461B-B5E4-0DDDC6D472A5}"/>
              </a:ext>
            </a:extLst>
          </p:cNvPr>
          <p:cNvSpPr txBox="1"/>
          <p:nvPr/>
        </p:nvSpPr>
        <p:spPr>
          <a:xfrm>
            <a:off x="2149309" y="4239415"/>
            <a:ext cx="2658745" cy="1854835"/>
          </a:xfrm>
          <a:prstGeom prst="rect">
            <a:avLst/>
          </a:prstGeom>
        </p:spPr>
        <p:txBody>
          <a:bodyPr vert="horz" wrap="square" lIns="0" tIns="153670" rIns="0" bIns="0" rtlCol="0">
            <a:spAutoFit/>
          </a:bodyPr>
          <a:lstStyle/>
          <a:p>
            <a:pPr marL="12700">
              <a:lnSpc>
                <a:spcPct val="100000"/>
              </a:lnSpc>
              <a:spcBef>
                <a:spcPts val="1210"/>
              </a:spcBef>
            </a:pPr>
            <a:r>
              <a:rPr sz="1800" spc="-5" dirty="0">
                <a:latin typeface="Arial"/>
                <a:cs typeface="Arial"/>
              </a:rPr>
              <a:t>Correct consignee</a:t>
            </a:r>
            <a:r>
              <a:rPr sz="1800" spc="10" dirty="0">
                <a:latin typeface="Arial"/>
                <a:cs typeface="Arial"/>
              </a:rPr>
              <a:t> </a:t>
            </a:r>
            <a:r>
              <a:rPr sz="1800" dirty="0">
                <a:latin typeface="Arial"/>
                <a:cs typeface="Arial"/>
              </a:rPr>
              <a:t>:</a:t>
            </a:r>
          </a:p>
          <a:p>
            <a:pPr marL="698500">
              <a:lnSpc>
                <a:spcPct val="100000"/>
              </a:lnSpc>
              <a:spcBef>
                <a:spcPts val="980"/>
              </a:spcBef>
            </a:pPr>
            <a:r>
              <a:rPr sz="1600" spc="-5" dirty="0">
                <a:solidFill>
                  <a:srgbClr val="5C8E25"/>
                </a:solidFill>
                <a:latin typeface="Arial"/>
                <a:cs typeface="Arial"/>
              </a:rPr>
              <a:t>Lear NACO –</a:t>
            </a:r>
            <a:r>
              <a:rPr sz="1600" spc="-10" dirty="0">
                <a:solidFill>
                  <a:srgbClr val="5C8E25"/>
                </a:solidFill>
                <a:latin typeface="Arial"/>
                <a:cs typeface="Arial"/>
              </a:rPr>
              <a:t> </a:t>
            </a:r>
            <a:r>
              <a:rPr sz="1600" spc="-5" dirty="0">
                <a:solidFill>
                  <a:srgbClr val="5C8E25"/>
                </a:solidFill>
                <a:latin typeface="Arial"/>
                <a:cs typeface="Arial"/>
              </a:rPr>
              <a:t>213</a:t>
            </a:r>
            <a:endParaRPr sz="1600" dirty="0">
              <a:latin typeface="Arial"/>
              <a:cs typeface="Arial"/>
            </a:endParaRPr>
          </a:p>
          <a:p>
            <a:pPr marL="698500" marR="5080">
              <a:lnSpc>
                <a:spcPct val="142300"/>
              </a:lnSpc>
              <a:spcBef>
                <a:spcPts val="40"/>
              </a:spcBef>
            </a:pPr>
            <a:r>
              <a:rPr sz="1600" spc="-5" dirty="0">
                <a:solidFill>
                  <a:srgbClr val="5C8E25"/>
                </a:solidFill>
                <a:latin typeface="Arial"/>
                <a:cs typeface="Arial"/>
              </a:rPr>
              <a:t>c/o Ceva Logistics  950 Loma </a:t>
            </a:r>
            <a:r>
              <a:rPr sz="1600" spc="-20" dirty="0">
                <a:solidFill>
                  <a:srgbClr val="5C8E25"/>
                </a:solidFill>
                <a:latin typeface="Arial"/>
                <a:cs typeface="Arial"/>
              </a:rPr>
              <a:t>Verde</a:t>
            </a:r>
            <a:r>
              <a:rPr sz="1600" spc="-40" dirty="0">
                <a:solidFill>
                  <a:srgbClr val="5C8E25"/>
                </a:solidFill>
                <a:latin typeface="Arial"/>
                <a:cs typeface="Arial"/>
              </a:rPr>
              <a:t> </a:t>
            </a:r>
            <a:r>
              <a:rPr sz="1600" spc="-25" dirty="0">
                <a:solidFill>
                  <a:srgbClr val="5C8E25"/>
                </a:solidFill>
                <a:latin typeface="Arial"/>
                <a:cs typeface="Arial"/>
              </a:rPr>
              <a:t>Way  </a:t>
            </a:r>
            <a:r>
              <a:rPr sz="1600" spc="-5" dirty="0">
                <a:solidFill>
                  <a:srgbClr val="5C8E25"/>
                </a:solidFill>
                <a:latin typeface="Arial"/>
                <a:cs typeface="Arial"/>
              </a:rPr>
              <a:t>El Paso, TX</a:t>
            </a:r>
            <a:r>
              <a:rPr sz="1600" spc="-50" dirty="0">
                <a:solidFill>
                  <a:srgbClr val="5C8E25"/>
                </a:solidFill>
                <a:latin typeface="Arial"/>
                <a:cs typeface="Arial"/>
              </a:rPr>
              <a:t> </a:t>
            </a:r>
            <a:r>
              <a:rPr sz="1600" spc="-5" dirty="0">
                <a:solidFill>
                  <a:srgbClr val="5C8E25"/>
                </a:solidFill>
                <a:latin typeface="Arial"/>
                <a:cs typeface="Arial"/>
              </a:rPr>
              <a:t>79936</a:t>
            </a:r>
            <a:endParaRPr sz="1600" dirty="0">
              <a:latin typeface="Arial"/>
              <a:cs typeface="Arial"/>
            </a:endParaRPr>
          </a:p>
        </p:txBody>
      </p:sp>
      <p:sp>
        <p:nvSpPr>
          <p:cNvPr id="6" name="object 6">
            <a:extLst>
              <a:ext uri="{FF2B5EF4-FFF2-40B4-BE49-F238E27FC236}">
                <a16:creationId xmlns:a16="http://schemas.microsoft.com/office/drawing/2014/main" id="{21534018-ED27-4B90-9077-09B2E8D28D4A}"/>
              </a:ext>
            </a:extLst>
          </p:cNvPr>
          <p:cNvSpPr txBox="1"/>
          <p:nvPr/>
        </p:nvSpPr>
        <p:spPr>
          <a:xfrm>
            <a:off x="7408023" y="4239415"/>
            <a:ext cx="2080260" cy="1854835"/>
          </a:xfrm>
          <a:prstGeom prst="rect">
            <a:avLst/>
          </a:prstGeom>
        </p:spPr>
        <p:txBody>
          <a:bodyPr vert="horz" wrap="square" lIns="0" tIns="153670" rIns="0" bIns="0" rtlCol="0">
            <a:spAutoFit/>
          </a:bodyPr>
          <a:lstStyle/>
          <a:p>
            <a:pPr marL="12700">
              <a:lnSpc>
                <a:spcPct val="100000"/>
              </a:lnSpc>
              <a:spcBef>
                <a:spcPts val="1210"/>
              </a:spcBef>
            </a:pPr>
            <a:r>
              <a:rPr sz="1800" spc="-5" dirty="0">
                <a:latin typeface="Arial"/>
                <a:cs typeface="Arial"/>
              </a:rPr>
              <a:t>Incorrect</a:t>
            </a:r>
            <a:r>
              <a:rPr sz="1800" spc="-40" dirty="0">
                <a:latin typeface="Arial"/>
                <a:cs typeface="Arial"/>
              </a:rPr>
              <a:t> </a:t>
            </a:r>
            <a:r>
              <a:rPr sz="1800" spc="-5" dirty="0">
                <a:latin typeface="Arial"/>
                <a:cs typeface="Arial"/>
              </a:rPr>
              <a:t>consignee:</a:t>
            </a:r>
            <a:endParaRPr sz="1800">
              <a:latin typeface="Arial"/>
              <a:cs typeface="Arial"/>
            </a:endParaRPr>
          </a:p>
          <a:p>
            <a:pPr marL="12700">
              <a:lnSpc>
                <a:spcPct val="100000"/>
              </a:lnSpc>
              <a:spcBef>
                <a:spcPts val="980"/>
              </a:spcBef>
            </a:pPr>
            <a:r>
              <a:rPr sz="1600" spc="-5" dirty="0">
                <a:solidFill>
                  <a:srgbClr val="FF0000"/>
                </a:solidFill>
                <a:latin typeface="Arial"/>
                <a:cs typeface="Arial"/>
              </a:rPr>
              <a:t>Ceva</a:t>
            </a:r>
            <a:r>
              <a:rPr sz="1600" spc="-10" dirty="0">
                <a:solidFill>
                  <a:srgbClr val="FF0000"/>
                </a:solidFill>
                <a:latin typeface="Arial"/>
                <a:cs typeface="Arial"/>
              </a:rPr>
              <a:t> </a:t>
            </a:r>
            <a:r>
              <a:rPr sz="1600" spc="-5" dirty="0">
                <a:solidFill>
                  <a:srgbClr val="FF0000"/>
                </a:solidFill>
                <a:latin typeface="Arial"/>
                <a:cs typeface="Arial"/>
              </a:rPr>
              <a:t>Logistics</a:t>
            </a:r>
            <a:endParaRPr sz="1600">
              <a:latin typeface="Arial"/>
              <a:cs typeface="Arial"/>
            </a:endParaRPr>
          </a:p>
          <a:p>
            <a:pPr marL="12700" marR="113030">
              <a:lnSpc>
                <a:spcPct val="142300"/>
              </a:lnSpc>
              <a:spcBef>
                <a:spcPts val="40"/>
              </a:spcBef>
            </a:pPr>
            <a:r>
              <a:rPr sz="1600" spc="-5" dirty="0">
                <a:solidFill>
                  <a:srgbClr val="FF0000"/>
                </a:solidFill>
                <a:latin typeface="Arial"/>
                <a:cs typeface="Arial"/>
              </a:rPr>
              <a:t>950 Loma </a:t>
            </a:r>
            <a:r>
              <a:rPr sz="1600" spc="-20" dirty="0">
                <a:solidFill>
                  <a:srgbClr val="FF0000"/>
                </a:solidFill>
                <a:latin typeface="Arial"/>
                <a:cs typeface="Arial"/>
              </a:rPr>
              <a:t>Verde</a:t>
            </a:r>
            <a:r>
              <a:rPr sz="1600" spc="-45" dirty="0">
                <a:solidFill>
                  <a:srgbClr val="FF0000"/>
                </a:solidFill>
                <a:latin typeface="Arial"/>
                <a:cs typeface="Arial"/>
              </a:rPr>
              <a:t> </a:t>
            </a:r>
            <a:r>
              <a:rPr sz="1600" spc="-25" dirty="0">
                <a:solidFill>
                  <a:srgbClr val="FF0000"/>
                </a:solidFill>
                <a:latin typeface="Arial"/>
                <a:cs typeface="Arial"/>
              </a:rPr>
              <a:t>Way  </a:t>
            </a:r>
            <a:r>
              <a:rPr sz="1600" spc="-5" dirty="0">
                <a:solidFill>
                  <a:srgbClr val="FF0000"/>
                </a:solidFill>
                <a:latin typeface="Arial"/>
                <a:cs typeface="Arial"/>
              </a:rPr>
              <a:t>El Paso, TX 79936  USA</a:t>
            </a:r>
            <a:endParaRPr sz="1600">
              <a:latin typeface="Arial"/>
              <a:cs typeface="Arial"/>
            </a:endParaRPr>
          </a:p>
        </p:txBody>
      </p:sp>
    </p:spTree>
    <p:extLst>
      <p:ext uri="{BB962C8B-B14F-4D97-AF65-F5344CB8AC3E}">
        <p14:creationId xmlns:p14="http://schemas.microsoft.com/office/powerpoint/2010/main" val="363295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ear Branded Template">
  <a:themeElements>
    <a:clrScheme name="Custom 2">
      <a:dk1>
        <a:srgbClr val="000000"/>
      </a:dk1>
      <a:lt1>
        <a:srgbClr val="FFFFFF"/>
      </a:lt1>
      <a:dk2>
        <a:srgbClr val="C2BEB5"/>
      </a:dk2>
      <a:lt2>
        <a:srgbClr val="D5D1C8"/>
      </a:lt2>
      <a:accent1>
        <a:srgbClr val="EE3024"/>
      </a:accent1>
      <a:accent2>
        <a:srgbClr val="881596"/>
      </a:accent2>
      <a:accent3>
        <a:srgbClr val="490B51"/>
      </a:accent3>
      <a:accent4>
        <a:srgbClr val="D5CC81"/>
      </a:accent4>
      <a:accent5>
        <a:srgbClr val="EFEFED"/>
      </a:accent5>
      <a:accent6>
        <a:srgbClr val="D3CFAE"/>
      </a:accent6>
      <a:hlink>
        <a:srgbClr val="FF0000"/>
      </a:hlink>
      <a:folHlink>
        <a:srgbClr val="EE3024"/>
      </a:folHlink>
    </a:clrScheme>
    <a:fontScheme name="Custom 1">
      <a:majorFont>
        <a:latin typeface="Verdana"/>
        <a:ea typeface="Helvetica Neue"/>
        <a:cs typeface="Helvetica Neue"/>
      </a:majorFont>
      <a:minorFont>
        <a:latin typeface="Verdana"/>
        <a:ea typeface="Helvetica Neue"/>
        <a:cs typeface="Helvetica Neu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oAutofit/>
      </a:bodyPr>
      <a:lstStyle>
        <a:defPPr marL="228557" marR="0" indent="-228557" algn="l" defTabSz="914218" rtl="0" eaLnBrk="1" fontAlgn="auto" latinLnBrk="0" hangingPunct="1">
          <a:lnSpc>
            <a:spcPct val="90000"/>
          </a:lnSpc>
          <a:spcBef>
            <a:spcPts val="1000"/>
          </a:spcBef>
          <a:spcAft>
            <a:spcPts val="0"/>
          </a:spcAft>
          <a:buClr>
            <a:srgbClr val="EE3124"/>
          </a:buClr>
          <a:buSzTx/>
          <a:buFont typeface="Arial" panose="020B0604020202020204" pitchFamily="34" charset="0"/>
          <a:buChar char="•"/>
          <a:tabLst/>
          <a:defRPr kumimoji="0" sz="1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Lear Corporate PowerPoint Template 2018 16x9" id="{51F78401-9F03-477A-AB87-1CCA21236E43}" vid="{97C38EB9-2B98-42B7-98AA-0725AD4436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rrk xmlns="d69d341d-afba-4f5d-ad4f-e4fd1d617805" xsi:nil="true"/>
    <gl0e xmlns="d69d341d-afba-4f5d-ad4f-e4fd1d617805" xsi:nil="true"/>
    <_x0072_k57 xmlns="d69d341d-afba-4f5d-ad4f-e4fd1d617805">
      <UserInfo>
        <DisplayName/>
        <AccountId xsi:nil="true"/>
        <AccountType/>
      </UserInfo>
    </_x0072_k57>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9AE6164061734FAA459A62BBF6AE86" ma:contentTypeVersion="23" ma:contentTypeDescription="Create a new document." ma:contentTypeScope="" ma:versionID="27d035ec92db19e886d81c58cc3416b6">
  <xsd:schema xmlns:xsd="http://www.w3.org/2001/XMLSchema" xmlns:xs="http://www.w3.org/2001/XMLSchema" xmlns:p="http://schemas.microsoft.com/office/2006/metadata/properties" xmlns:ns2="d69d341d-afba-4f5d-ad4f-e4fd1d617805" xmlns:ns3="7d27a283-ae21-4865-a050-2c21fc2971fa" targetNamespace="http://schemas.microsoft.com/office/2006/metadata/properties" ma:root="true" ma:fieldsID="0711f4fdf60cbfd4196035f6798abe66" ns2:_="" ns3:_="">
    <xsd:import namespace="d69d341d-afba-4f5d-ad4f-e4fd1d617805"/>
    <xsd:import namespace="7d27a283-ae21-4865-a050-2c21fc2971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_x0072_k57" minOccurs="0"/>
                <xsd:element ref="ns2:gl0e" minOccurs="0"/>
                <xsd:element ref="ns2:drrk" minOccurs="0"/>
                <xsd:element ref="ns2:d4cca908-df5f-4048-9349-fff76584c919CountryOrRegion" minOccurs="0"/>
                <xsd:element ref="ns2:d4cca908-df5f-4048-9349-fff76584c919State" minOccurs="0"/>
                <xsd:element ref="ns2:d4cca908-df5f-4048-9349-fff76584c919City" minOccurs="0"/>
                <xsd:element ref="ns2:d4cca908-df5f-4048-9349-fff76584c919PostalCode" minOccurs="0"/>
                <xsd:element ref="ns2:d4cca908-df5f-4048-9349-fff76584c919Street" minOccurs="0"/>
                <xsd:element ref="ns2:d4cca908-df5f-4048-9349-fff76584c919GeoLoc" minOccurs="0"/>
                <xsd:element ref="ns2:d4cca908-df5f-4048-9349-fff76584c919DispNam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9d341d-afba-4f5d-ad4f-e4fd1d6178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_x0072_k57" ma:index="15" nillable="true" ma:displayName="Business Unit" ma:list="UserInfo" ma:internalName="_x0072_k57">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gl0e" ma:index="16" nillable="true" ma:displayName="Date and time" ma:internalName="gl0e">
      <xsd:simpleType>
        <xsd:restriction base="dms:DateTime"/>
      </xsd:simpleType>
    </xsd:element>
    <xsd:element name="drrk" ma:index="17" nillable="true" ma:displayName="Location" ma:internalName="drrk">
      <xsd:simpleType>
        <xsd:restriction base="dms:Unknown"/>
      </xsd:simpleType>
    </xsd:element>
    <xsd:element name="d4cca908-df5f-4048-9349-fff76584c919CountryOrRegion" ma:index="18" nillable="true" ma:displayName="Location: Country/Region" ma:internalName="CountryOrRegion" ma:readOnly="true">
      <xsd:simpleType>
        <xsd:restriction base="dms:Text"/>
      </xsd:simpleType>
    </xsd:element>
    <xsd:element name="d4cca908-df5f-4048-9349-fff76584c919State" ma:index="19" nillable="true" ma:displayName="Location: State" ma:internalName="State" ma:readOnly="true">
      <xsd:simpleType>
        <xsd:restriction base="dms:Text"/>
      </xsd:simpleType>
    </xsd:element>
    <xsd:element name="d4cca908-df5f-4048-9349-fff76584c919City" ma:index="20" nillable="true" ma:displayName="Location: City" ma:internalName="City" ma:readOnly="true">
      <xsd:simpleType>
        <xsd:restriction base="dms:Text"/>
      </xsd:simpleType>
    </xsd:element>
    <xsd:element name="d4cca908-df5f-4048-9349-fff76584c919PostalCode" ma:index="21" nillable="true" ma:displayName="Location: Postal Code" ma:internalName="PostalCode" ma:readOnly="true">
      <xsd:simpleType>
        <xsd:restriction base="dms:Text"/>
      </xsd:simpleType>
    </xsd:element>
    <xsd:element name="d4cca908-df5f-4048-9349-fff76584c919Street" ma:index="22" nillable="true" ma:displayName="Location: Street" ma:internalName="Street" ma:readOnly="true">
      <xsd:simpleType>
        <xsd:restriction base="dms:Text"/>
      </xsd:simpleType>
    </xsd:element>
    <xsd:element name="d4cca908-df5f-4048-9349-fff76584c919GeoLoc" ma:index="23" nillable="true" ma:displayName="Location: Coordinates" ma:internalName="GeoLoc" ma:readOnly="true">
      <xsd:simpleType>
        <xsd:restriction base="dms:Unknown"/>
      </xsd:simpleType>
    </xsd:element>
    <xsd:element name="d4cca908-df5f-4048-9349-fff76584c919DispName" ma:index="24" nillable="true" ma:displayName="Location: Name" ma:internalName="DispName" ma:readOnly="true">
      <xsd:simpleType>
        <xsd:restriction base="dms:Text"/>
      </xsd:simpleType>
    </xsd:element>
    <xsd:element name="MediaServiceLocation" ma:index="25" nillable="true" ma:displayName="Location" ma:internalName="MediaServiceLocation"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LengthInSeconds" ma:index="3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27a283-ae21-4865-a050-2c21fc2971fa" elementFormDefault="qualified">
    <xsd:import namespace="http://schemas.microsoft.com/office/2006/documentManagement/types"/>
    <xsd:import namespace="http://schemas.microsoft.com/office/infopath/2007/PartnerControls"/>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8211BF-7C7C-4120-96C9-CF20C1785811}">
  <ds:schemaRefs>
    <ds:schemaRef ds:uri="7d27a283-ae21-4865-a050-2c21fc2971fa"/>
    <ds:schemaRef ds:uri="d69d341d-afba-4f5d-ad4f-e4fd1d61780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077B9D9-524D-4357-9864-B190448738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9d341d-afba-4f5d-ad4f-e4fd1d617805"/>
    <ds:schemaRef ds:uri="7d27a283-ae21-4865-a050-2c21fc2971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5B0EFF-F880-489C-9E9C-8375E4E970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317</TotalTime>
  <Words>1053</Words>
  <Application>Microsoft Office PowerPoint</Application>
  <PresentationFormat>Widescreen</PresentationFormat>
  <Paragraphs>142</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Aktiv Grotesk Ex Light</vt:lpstr>
      <vt:lpstr>Aktiv Grotesk Light</vt:lpstr>
      <vt:lpstr>Arial</vt:lpstr>
      <vt:lpstr>Calibri</vt:lpstr>
      <vt:lpstr>Verdana</vt:lpstr>
      <vt:lpstr>Lear Branded Template</vt:lpstr>
      <vt:lpstr>PowerPoint Presentation</vt:lpstr>
      <vt:lpstr>Lear North America (N.A.) Logistics Network</vt:lpstr>
      <vt:lpstr>N.A. Logistics Requirements</vt:lpstr>
      <vt:lpstr>Electronic ASN - EDI</vt:lpstr>
      <vt:lpstr>ASN – Submission Guidelines</vt:lpstr>
      <vt:lpstr>Required Shipping Documents</vt:lpstr>
      <vt:lpstr>Single Plant BOL – Current Process</vt:lpstr>
      <vt:lpstr>Commercial Invoice - Example</vt:lpstr>
      <vt:lpstr>Required Shipping Documents – BOL’s</vt:lpstr>
      <vt:lpstr>Required Shipping Documents - VGM  (Ocean Carriers)</vt:lpstr>
      <vt:lpstr>Required Shipping Documents - VGM  (Ocean Carriers)</vt:lpstr>
      <vt:lpstr>Global Supplier Compliance / Routing Info</vt:lpstr>
      <vt:lpstr>NA Supplier Routing Instructions - Example</vt:lpstr>
      <vt:lpstr>NA Supplier Routing Instructions</vt:lpstr>
      <vt:lpstr>Additional Recommendations</vt:lpstr>
      <vt:lpstr>Frequently asked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Cryderman, Erika L</dc:creator>
  <cp:lastModifiedBy>Hamel, Dustin</cp:lastModifiedBy>
  <cp:revision>25</cp:revision>
  <dcterms:created xsi:type="dcterms:W3CDTF">2020-09-08T12:48:40Z</dcterms:created>
  <dcterms:modified xsi:type="dcterms:W3CDTF">2025-04-08T14:56:33Z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0x010100489AE6164061734FAA459A62BBF6AE86</vt:lpwstr>
  </property>
</Properties>
</file>